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00" r:id="rId1"/>
    <p:sldMasterId id="2147483664" r:id="rId2"/>
    <p:sldMasterId id="2147483688" r:id="rId3"/>
  </p:sldMasterIdLst>
  <p:notesMasterIdLst>
    <p:notesMasterId r:id="rId24"/>
  </p:notesMasterIdLst>
  <p:handoutMasterIdLst>
    <p:handoutMasterId r:id="rId25"/>
  </p:handoutMasterIdLst>
  <p:sldIdLst>
    <p:sldId id="361" r:id="rId4"/>
    <p:sldId id="521" r:id="rId5"/>
    <p:sldId id="488" r:id="rId6"/>
    <p:sldId id="522" r:id="rId7"/>
    <p:sldId id="523" r:id="rId8"/>
    <p:sldId id="524" r:id="rId9"/>
    <p:sldId id="528" r:id="rId10"/>
    <p:sldId id="529" r:id="rId11"/>
    <p:sldId id="415" r:id="rId12"/>
    <p:sldId id="530" r:id="rId13"/>
    <p:sldId id="525" r:id="rId14"/>
    <p:sldId id="494" r:id="rId15"/>
    <p:sldId id="497" r:id="rId16"/>
    <p:sldId id="531" r:id="rId17"/>
    <p:sldId id="490" r:id="rId18"/>
    <p:sldId id="513" r:id="rId19"/>
    <p:sldId id="428" r:id="rId20"/>
    <p:sldId id="429" r:id="rId21"/>
    <p:sldId id="395" r:id="rId22"/>
    <p:sldId id="495" r:id="rId23"/>
  </p:sldIdLst>
  <p:sldSz cx="9144000" cy="6858000" type="screen4x3"/>
  <p:notesSz cx="6735763" cy="9866313"/>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8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8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8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8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84" charset="-128"/>
        <a:cs typeface="+mn-cs"/>
      </a:defRPr>
    </a:lvl5pPr>
    <a:lvl6pPr marL="2286000" algn="l" defTabSz="914400" rtl="0" eaLnBrk="1" latinLnBrk="0" hangingPunct="1">
      <a:defRPr sz="2400" kern="1200">
        <a:solidFill>
          <a:schemeClr val="tx1"/>
        </a:solidFill>
        <a:latin typeface="Arial" panose="020B0604020202020204" pitchFamily="34" charset="0"/>
        <a:ea typeface="ヒラギノ角ゴ Pro W3" pitchFamily="-84" charset="-128"/>
        <a:cs typeface="+mn-cs"/>
      </a:defRPr>
    </a:lvl6pPr>
    <a:lvl7pPr marL="2743200" algn="l" defTabSz="914400" rtl="0" eaLnBrk="1" latinLnBrk="0" hangingPunct="1">
      <a:defRPr sz="2400" kern="1200">
        <a:solidFill>
          <a:schemeClr val="tx1"/>
        </a:solidFill>
        <a:latin typeface="Arial" panose="020B0604020202020204" pitchFamily="34" charset="0"/>
        <a:ea typeface="ヒラギノ角ゴ Pro W3" pitchFamily="-84" charset="-128"/>
        <a:cs typeface="+mn-cs"/>
      </a:defRPr>
    </a:lvl7pPr>
    <a:lvl8pPr marL="3200400" algn="l" defTabSz="914400" rtl="0" eaLnBrk="1" latinLnBrk="0" hangingPunct="1">
      <a:defRPr sz="2400" kern="1200">
        <a:solidFill>
          <a:schemeClr val="tx1"/>
        </a:solidFill>
        <a:latin typeface="Arial" panose="020B0604020202020204" pitchFamily="34" charset="0"/>
        <a:ea typeface="ヒラギノ角ゴ Pro W3" pitchFamily="-84" charset="-128"/>
        <a:cs typeface="+mn-cs"/>
      </a:defRPr>
    </a:lvl8pPr>
    <a:lvl9pPr marL="3657600" algn="l" defTabSz="914400" rtl="0" eaLnBrk="1" latinLnBrk="0" hangingPunct="1">
      <a:defRPr sz="2400" kern="1200">
        <a:solidFill>
          <a:schemeClr val="tx1"/>
        </a:solidFill>
        <a:latin typeface="Arial" panose="020B0604020202020204" pitchFamily="34" charset="0"/>
        <a:ea typeface="ヒラギノ角ゴ Pro W3" pitchFamily="-8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8" userDrawn="1">
          <p15:clr>
            <a:srgbClr val="A4A3A4"/>
          </p15:clr>
        </p15:guide>
        <p15:guide id="2" pos="2123"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tary5" initials="r" lastIdx="1" clrIdx="0">
    <p:extLst>
      <p:ext uri="{19B8F6BF-5375-455C-9EA6-DF929625EA0E}">
        <p15:presenceInfo xmlns:p15="http://schemas.microsoft.com/office/powerpoint/2012/main" userId="rotary5"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70" autoAdjust="0"/>
    <p:restoredTop sz="63866" autoAdjust="0"/>
  </p:normalViewPr>
  <p:slideViewPr>
    <p:cSldViewPr snapToGrid="0">
      <p:cViewPr varScale="1">
        <p:scale>
          <a:sx n="104" d="100"/>
          <a:sy n="104" d="100"/>
        </p:scale>
        <p:origin x="3390" y="96"/>
      </p:cViewPr>
      <p:guideLst>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108"/>
        <p:guide pos="212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2" y="2"/>
            <a:ext cx="2919441" cy="493654"/>
          </a:xfrm>
          <a:prstGeom prst="rect">
            <a:avLst/>
          </a:prstGeom>
          <a:noFill/>
          <a:ln w="9525">
            <a:noFill/>
            <a:miter lim="800000"/>
            <a:headEnd/>
            <a:tailEnd/>
          </a:ln>
        </p:spPr>
        <p:txBody>
          <a:bodyPr vert="horz" wrap="square" lIns="93147" tIns="46575" rIns="93147" bIns="46575" numCol="1" anchor="t" anchorCtr="0" compatLnSpc="1">
            <a:prstTxWarp prst="textNoShape">
              <a:avLst/>
            </a:prstTxWarp>
          </a:bodyPr>
          <a:lstStyle>
            <a:lvl1pPr defTabSz="931562" eaLnBrk="0" hangingPunct="0">
              <a:defRPr sz="1200"/>
            </a:lvl1pPr>
          </a:lstStyle>
          <a:p>
            <a:pPr>
              <a:defRPr/>
            </a:pPr>
            <a:endParaRPr lang="ja-JP" altLang="ja-JP"/>
          </a:p>
        </p:txBody>
      </p:sp>
      <p:sp>
        <p:nvSpPr>
          <p:cNvPr id="19459" name="Rectangle 3"/>
          <p:cNvSpPr>
            <a:spLocks noGrp="1" noChangeArrowheads="1"/>
          </p:cNvSpPr>
          <p:nvPr>
            <p:ph type="dt" sz="quarter" idx="1"/>
          </p:nvPr>
        </p:nvSpPr>
        <p:spPr bwMode="auto">
          <a:xfrm>
            <a:off x="3816327" y="2"/>
            <a:ext cx="2919441" cy="493654"/>
          </a:xfrm>
          <a:prstGeom prst="rect">
            <a:avLst/>
          </a:prstGeom>
          <a:noFill/>
          <a:ln w="9525">
            <a:noFill/>
            <a:miter lim="800000"/>
            <a:headEnd/>
            <a:tailEnd/>
          </a:ln>
        </p:spPr>
        <p:txBody>
          <a:bodyPr vert="horz" wrap="square" lIns="93147" tIns="46575" rIns="93147" bIns="46575" numCol="1" anchor="t" anchorCtr="0" compatLnSpc="1">
            <a:prstTxWarp prst="textNoShape">
              <a:avLst/>
            </a:prstTxWarp>
          </a:bodyPr>
          <a:lstStyle>
            <a:lvl1pPr algn="r" defTabSz="931562" eaLnBrk="0" hangingPunct="0">
              <a:defRPr sz="1200"/>
            </a:lvl1pPr>
          </a:lstStyle>
          <a:p>
            <a:pPr>
              <a:defRPr/>
            </a:pPr>
            <a:endParaRPr lang="ja-JP" altLang="ja-JP"/>
          </a:p>
        </p:txBody>
      </p:sp>
      <p:sp>
        <p:nvSpPr>
          <p:cNvPr id="19460" name="Rectangle 4"/>
          <p:cNvSpPr>
            <a:spLocks noGrp="1" noChangeArrowheads="1"/>
          </p:cNvSpPr>
          <p:nvPr>
            <p:ph type="ftr" sz="quarter" idx="2"/>
          </p:nvPr>
        </p:nvSpPr>
        <p:spPr bwMode="auto">
          <a:xfrm>
            <a:off x="2" y="9372662"/>
            <a:ext cx="2919441" cy="493652"/>
          </a:xfrm>
          <a:prstGeom prst="rect">
            <a:avLst/>
          </a:prstGeom>
          <a:noFill/>
          <a:ln w="9525">
            <a:noFill/>
            <a:miter lim="800000"/>
            <a:headEnd/>
            <a:tailEnd/>
          </a:ln>
        </p:spPr>
        <p:txBody>
          <a:bodyPr vert="horz" wrap="square" lIns="93147" tIns="46575" rIns="93147" bIns="46575" numCol="1" anchor="b" anchorCtr="0" compatLnSpc="1">
            <a:prstTxWarp prst="textNoShape">
              <a:avLst/>
            </a:prstTxWarp>
          </a:bodyPr>
          <a:lstStyle>
            <a:lvl1pPr defTabSz="931562" eaLnBrk="0" hangingPunct="0">
              <a:defRPr sz="1200"/>
            </a:lvl1pPr>
          </a:lstStyle>
          <a:p>
            <a:pPr>
              <a:defRPr/>
            </a:pPr>
            <a:endParaRPr lang="ja-JP" altLang="ja-JP"/>
          </a:p>
        </p:txBody>
      </p:sp>
      <p:sp>
        <p:nvSpPr>
          <p:cNvPr id="19461" name="Rectangle 5"/>
          <p:cNvSpPr>
            <a:spLocks noGrp="1" noChangeArrowheads="1"/>
          </p:cNvSpPr>
          <p:nvPr>
            <p:ph type="sldNum" sz="quarter" idx="3"/>
          </p:nvPr>
        </p:nvSpPr>
        <p:spPr bwMode="auto">
          <a:xfrm>
            <a:off x="3816327" y="9372662"/>
            <a:ext cx="2919441" cy="493652"/>
          </a:xfrm>
          <a:prstGeom prst="rect">
            <a:avLst/>
          </a:prstGeom>
          <a:noFill/>
          <a:ln w="9525">
            <a:noFill/>
            <a:miter lim="800000"/>
            <a:headEnd/>
            <a:tailEnd/>
          </a:ln>
        </p:spPr>
        <p:txBody>
          <a:bodyPr vert="horz" wrap="square" lIns="93147" tIns="46575" rIns="93147" bIns="46575" numCol="1" anchor="b" anchorCtr="0" compatLnSpc="1">
            <a:prstTxWarp prst="textNoShape">
              <a:avLst/>
            </a:prstTxWarp>
          </a:bodyPr>
          <a:lstStyle>
            <a:lvl1pPr algn="r" defTabSz="931562" eaLnBrk="0" hangingPunct="0">
              <a:defRPr sz="1200"/>
            </a:lvl1pPr>
          </a:lstStyle>
          <a:p>
            <a:pPr>
              <a:defRPr/>
            </a:pPr>
            <a:fld id="{6AE2B4FC-2EDC-41CE-9740-7058384E23DB}" type="slidenum">
              <a:rPr lang="en-US" altLang="ja-JP"/>
              <a:pPr>
                <a:defRPr/>
              </a:pPr>
              <a:t>‹#›</a:t>
            </a:fld>
            <a:endParaRPr lang="en-US" altLang="ja-JP"/>
          </a:p>
        </p:txBody>
      </p:sp>
    </p:spTree>
    <p:extLst>
      <p:ext uri="{BB962C8B-B14F-4D97-AF65-F5344CB8AC3E}">
        <p14:creationId xmlns:p14="http://schemas.microsoft.com/office/powerpoint/2010/main" val="41964526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2" y="2"/>
            <a:ext cx="2919441" cy="493654"/>
          </a:xfrm>
          <a:prstGeom prst="rect">
            <a:avLst/>
          </a:prstGeom>
          <a:noFill/>
          <a:ln w="9525">
            <a:noFill/>
            <a:miter lim="800000"/>
            <a:headEnd/>
            <a:tailEnd/>
          </a:ln>
        </p:spPr>
        <p:txBody>
          <a:bodyPr vert="horz" wrap="square" lIns="93147" tIns="46575" rIns="93147" bIns="46575" numCol="1" anchor="t" anchorCtr="0" compatLnSpc="1">
            <a:prstTxWarp prst="textNoShape">
              <a:avLst/>
            </a:prstTxWarp>
          </a:bodyPr>
          <a:lstStyle>
            <a:lvl1pPr defTabSz="931562" eaLnBrk="0" hangingPunct="0">
              <a:defRPr sz="1200"/>
            </a:lvl1pPr>
          </a:lstStyle>
          <a:p>
            <a:pPr>
              <a:defRPr/>
            </a:pPr>
            <a:endParaRPr lang="ja-JP" altLang="ja-JP"/>
          </a:p>
        </p:txBody>
      </p:sp>
      <p:sp>
        <p:nvSpPr>
          <p:cNvPr id="3075" name="Rectangle 3"/>
          <p:cNvSpPr>
            <a:spLocks noGrp="1" noChangeArrowheads="1"/>
          </p:cNvSpPr>
          <p:nvPr>
            <p:ph type="dt" idx="1"/>
          </p:nvPr>
        </p:nvSpPr>
        <p:spPr bwMode="auto">
          <a:xfrm>
            <a:off x="3816327" y="2"/>
            <a:ext cx="2919441" cy="493654"/>
          </a:xfrm>
          <a:prstGeom prst="rect">
            <a:avLst/>
          </a:prstGeom>
          <a:noFill/>
          <a:ln w="9525">
            <a:noFill/>
            <a:miter lim="800000"/>
            <a:headEnd/>
            <a:tailEnd/>
          </a:ln>
        </p:spPr>
        <p:txBody>
          <a:bodyPr vert="horz" wrap="square" lIns="93147" tIns="46575" rIns="93147" bIns="46575" numCol="1" anchor="t" anchorCtr="0" compatLnSpc="1">
            <a:prstTxWarp prst="textNoShape">
              <a:avLst/>
            </a:prstTxWarp>
          </a:bodyPr>
          <a:lstStyle>
            <a:lvl1pPr algn="r" defTabSz="931562" eaLnBrk="0" hangingPunct="0">
              <a:defRPr sz="1200"/>
            </a:lvl1pPr>
          </a:lstStyle>
          <a:p>
            <a:pPr>
              <a:defRPr/>
            </a:pPr>
            <a:endParaRPr lang="ja-JP" altLang="ja-JP"/>
          </a:p>
        </p:txBody>
      </p:sp>
      <p:sp>
        <p:nvSpPr>
          <p:cNvPr id="17412" name="Rectangle 4"/>
          <p:cNvSpPr>
            <a:spLocks noGrp="1" noRot="1" noChangeAspect="1" noChangeArrowheads="1" noTextEdit="1"/>
          </p:cNvSpPr>
          <p:nvPr>
            <p:ph type="sldImg" idx="2"/>
          </p:nvPr>
        </p:nvSpPr>
        <p:spPr bwMode="auto">
          <a:xfrm>
            <a:off x="903288" y="739775"/>
            <a:ext cx="4929187" cy="36988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898410" y="4687177"/>
            <a:ext cx="4938949" cy="4439503"/>
          </a:xfrm>
          <a:prstGeom prst="rect">
            <a:avLst/>
          </a:prstGeom>
          <a:noFill/>
          <a:ln w="9525">
            <a:noFill/>
            <a:miter lim="800000"/>
            <a:headEnd/>
            <a:tailEnd/>
          </a:ln>
        </p:spPr>
        <p:txBody>
          <a:bodyPr vert="horz" wrap="square" lIns="93147" tIns="46575" rIns="93147" bIns="4657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2" y="9372662"/>
            <a:ext cx="2919441" cy="493652"/>
          </a:xfrm>
          <a:prstGeom prst="rect">
            <a:avLst/>
          </a:prstGeom>
          <a:noFill/>
          <a:ln w="9525">
            <a:noFill/>
            <a:miter lim="800000"/>
            <a:headEnd/>
            <a:tailEnd/>
          </a:ln>
        </p:spPr>
        <p:txBody>
          <a:bodyPr vert="horz" wrap="square" lIns="93147" tIns="46575" rIns="93147" bIns="46575" numCol="1" anchor="b" anchorCtr="0" compatLnSpc="1">
            <a:prstTxWarp prst="textNoShape">
              <a:avLst/>
            </a:prstTxWarp>
          </a:bodyPr>
          <a:lstStyle>
            <a:lvl1pPr defTabSz="931562" eaLnBrk="0" hangingPunct="0">
              <a:defRPr sz="1200"/>
            </a:lvl1pPr>
          </a:lstStyle>
          <a:p>
            <a:pPr>
              <a:defRPr/>
            </a:pPr>
            <a:endParaRPr lang="ja-JP" altLang="ja-JP"/>
          </a:p>
        </p:txBody>
      </p:sp>
      <p:sp>
        <p:nvSpPr>
          <p:cNvPr id="3079" name="Rectangle 7"/>
          <p:cNvSpPr>
            <a:spLocks noGrp="1" noChangeArrowheads="1"/>
          </p:cNvSpPr>
          <p:nvPr>
            <p:ph type="sldNum" sz="quarter" idx="5"/>
          </p:nvPr>
        </p:nvSpPr>
        <p:spPr bwMode="auto">
          <a:xfrm>
            <a:off x="3816327" y="9372662"/>
            <a:ext cx="2919441" cy="493652"/>
          </a:xfrm>
          <a:prstGeom prst="rect">
            <a:avLst/>
          </a:prstGeom>
          <a:noFill/>
          <a:ln w="9525">
            <a:noFill/>
            <a:miter lim="800000"/>
            <a:headEnd/>
            <a:tailEnd/>
          </a:ln>
        </p:spPr>
        <p:txBody>
          <a:bodyPr vert="horz" wrap="square" lIns="93147" tIns="46575" rIns="93147" bIns="46575" numCol="1" anchor="b" anchorCtr="0" compatLnSpc="1">
            <a:prstTxWarp prst="textNoShape">
              <a:avLst/>
            </a:prstTxWarp>
          </a:bodyPr>
          <a:lstStyle>
            <a:lvl1pPr algn="r" defTabSz="931562" eaLnBrk="0" hangingPunct="0">
              <a:defRPr sz="1200"/>
            </a:lvl1pPr>
          </a:lstStyle>
          <a:p>
            <a:pPr>
              <a:defRPr/>
            </a:pPr>
            <a:fld id="{0BBB6FD8-5643-4F83-AD34-E750FBEFCAD9}" type="slidenum">
              <a:rPr lang="en-US" altLang="ja-JP"/>
              <a:pPr>
                <a:defRPr/>
              </a:pPr>
              <a:t>‹#›</a:t>
            </a:fld>
            <a:endParaRPr lang="en-US" altLang="ja-JP"/>
          </a:p>
        </p:txBody>
      </p:sp>
    </p:spTree>
    <p:extLst>
      <p:ext uri="{BB962C8B-B14F-4D97-AF65-F5344CB8AC3E}">
        <p14:creationId xmlns:p14="http://schemas.microsoft.com/office/powerpoint/2010/main" val="15560984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1pPr>
    <a:lvl2pPr marL="4572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2pPr>
    <a:lvl3pPr marL="9144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3pPr>
    <a:lvl4pPr marL="13716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4pPr>
    <a:lvl5pPr marL="18288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562">
              <a:spcBef>
                <a:spcPct val="30000"/>
              </a:spcBef>
              <a:defRPr sz="1200">
                <a:solidFill>
                  <a:schemeClr val="tx1"/>
                </a:solidFill>
                <a:latin typeface="Arial" panose="020B0604020202020204" pitchFamily="34" charset="0"/>
                <a:ea typeface="ヒラギノ角ゴ Pro W3" pitchFamily="-84" charset="-128"/>
              </a:defRPr>
            </a:lvl1pPr>
            <a:lvl2pPr marL="742711" indent="-285658" defTabSz="931562">
              <a:spcBef>
                <a:spcPct val="30000"/>
              </a:spcBef>
              <a:defRPr sz="1200">
                <a:solidFill>
                  <a:schemeClr val="tx1"/>
                </a:solidFill>
                <a:latin typeface="Arial" panose="020B0604020202020204" pitchFamily="34" charset="0"/>
                <a:ea typeface="ヒラギノ角ゴ Pro W3" pitchFamily="-84" charset="-128"/>
              </a:defRPr>
            </a:lvl2pPr>
            <a:lvl3pPr marL="1142632" indent="-228526" defTabSz="931562">
              <a:spcBef>
                <a:spcPct val="30000"/>
              </a:spcBef>
              <a:defRPr sz="1200">
                <a:solidFill>
                  <a:schemeClr val="tx1"/>
                </a:solidFill>
                <a:latin typeface="Arial" panose="020B0604020202020204" pitchFamily="34" charset="0"/>
                <a:ea typeface="ヒラギノ角ゴ Pro W3" pitchFamily="-84" charset="-128"/>
              </a:defRPr>
            </a:lvl3pPr>
            <a:lvl4pPr marL="1599684" indent="-228526" defTabSz="931562">
              <a:spcBef>
                <a:spcPct val="30000"/>
              </a:spcBef>
              <a:defRPr sz="1200">
                <a:solidFill>
                  <a:schemeClr val="tx1"/>
                </a:solidFill>
                <a:latin typeface="Arial" panose="020B0604020202020204" pitchFamily="34" charset="0"/>
                <a:ea typeface="ヒラギノ角ゴ Pro W3" pitchFamily="-84" charset="-128"/>
              </a:defRPr>
            </a:lvl4pPr>
            <a:lvl5pPr marL="2056737" indent="-228526" defTabSz="931562">
              <a:spcBef>
                <a:spcPct val="30000"/>
              </a:spcBef>
              <a:defRPr sz="1200">
                <a:solidFill>
                  <a:schemeClr val="tx1"/>
                </a:solidFill>
                <a:latin typeface="Arial" panose="020B0604020202020204" pitchFamily="34" charset="0"/>
                <a:ea typeface="ヒラギノ角ゴ Pro W3" pitchFamily="-84" charset="-128"/>
              </a:defRPr>
            </a:lvl5pPr>
            <a:lvl6pPr marL="2513789" indent="-228526" defTabSz="931562"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6pPr>
            <a:lvl7pPr marL="2970842" indent="-228526" defTabSz="931562"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7pPr>
            <a:lvl8pPr marL="3427895" indent="-228526" defTabSz="931562"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8pPr>
            <a:lvl9pPr marL="3884947" indent="-228526" defTabSz="931562"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9pPr>
          </a:lstStyle>
          <a:p>
            <a:pPr>
              <a:spcBef>
                <a:spcPct val="0"/>
              </a:spcBef>
            </a:pPr>
            <a:fld id="{D50EAEA7-39EF-4DBC-AF30-F1C7AF68C03A}" type="slidenum">
              <a:rPr lang="en-US" altLang="ja-JP" smtClean="0"/>
              <a:pPr>
                <a:spcBef>
                  <a:spcPct val="0"/>
                </a:spcBef>
              </a:pPr>
              <a:t>1</a:t>
            </a:fld>
            <a:endParaRPr lang="en-US" altLang="ja-JP"/>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dirty="0">
              <a:latin typeface="Arial" panose="020B0604020202020204" pitchFamily="34" charset="0"/>
              <a:ea typeface="ヒラギノ角ゴ Pro W3" pitchFamily="-84" charset="-128"/>
            </a:endParaRPr>
          </a:p>
        </p:txBody>
      </p:sp>
    </p:spTree>
    <p:extLst>
      <p:ext uri="{BB962C8B-B14F-4D97-AF65-F5344CB8AC3E}">
        <p14:creationId xmlns:p14="http://schemas.microsoft.com/office/powerpoint/2010/main" val="30323415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dirty="0">
                <a:latin typeface="Arial" panose="020B0604020202020204" pitchFamily="34" charset="0"/>
                <a:ea typeface="ヒラギノ角ゴ Pro W3" pitchFamily="-84" charset="-128"/>
              </a:rPr>
              <a:t>2</a:t>
            </a:r>
            <a:r>
              <a:rPr lang="ja-JP" altLang="en-US" dirty="0">
                <a:latin typeface="Arial" panose="020B0604020202020204" pitchFamily="34" charset="0"/>
                <a:ea typeface="ヒラギノ角ゴ Pro W3" pitchFamily="-84" charset="-128"/>
              </a:rPr>
              <a:t>つめとして、ロータリーの友は国際ロータリーからの情報を伝える、という役割を担っています。</a:t>
            </a:r>
            <a:endParaRPr lang="en-US" altLang="ja-JP" dirty="0">
              <a:latin typeface="Arial" panose="020B0604020202020204" pitchFamily="34" charset="0"/>
              <a:ea typeface="ヒラギノ角ゴ Pro W3" pitchFamily="-84" charset="-128"/>
            </a:endParaRPr>
          </a:p>
          <a:p>
            <a:r>
              <a:rPr lang="ja-JP" altLang="en-US" dirty="0">
                <a:latin typeface="Arial" panose="020B0604020202020204" pitchFamily="34" charset="0"/>
                <a:ea typeface="ヒラギノ角ゴ Pro W3" pitchFamily="-84" charset="-128"/>
              </a:rPr>
              <a:t>このような情報は横書きの欄で掲載しています。</a:t>
            </a:r>
            <a:endParaRPr lang="en-US" altLang="ja-JP" dirty="0">
              <a:latin typeface="Arial" panose="020B0604020202020204" pitchFamily="34" charset="0"/>
              <a:ea typeface="ヒラギノ角ゴ Pro W3" pitchFamily="-84" charset="-128"/>
            </a:endParaRPr>
          </a:p>
          <a:p>
            <a:r>
              <a:rPr lang="ja-JP" altLang="en-US" dirty="0">
                <a:latin typeface="Arial" panose="020B0604020202020204" pitchFamily="34" charset="0"/>
                <a:ea typeface="ヒラギノ角ゴ Pro W3" pitchFamily="-84" charset="-128"/>
              </a:rPr>
              <a:t>主に国際ロータリーからの情報のほかに、特別月間にちなんだ特集を掲載しています。</a:t>
            </a:r>
            <a:endParaRPr lang="en-US" altLang="ja-JP" dirty="0">
              <a:latin typeface="Arial" panose="020B0604020202020204" pitchFamily="34" charset="0"/>
              <a:ea typeface="ヒラギノ角ゴ Pro W3" pitchFamily="-84" charset="-128"/>
            </a:endParaRPr>
          </a:p>
          <a:p>
            <a:r>
              <a:rPr lang="ja-JP" altLang="en-US" dirty="0">
                <a:latin typeface="Arial" panose="020B0604020202020204" pitchFamily="34" charset="0"/>
                <a:ea typeface="ヒラギノ角ゴ Pro W3" pitchFamily="-84" charset="-128"/>
              </a:rPr>
              <a:t>特別月間というのは、例えば、</a:t>
            </a:r>
            <a:r>
              <a:rPr lang="en-US" altLang="ja-JP" dirty="0">
                <a:latin typeface="Arial" panose="020B0604020202020204" pitchFamily="34" charset="0"/>
                <a:ea typeface="ヒラギノ角ゴ Pro W3" pitchFamily="-84" charset="-128"/>
              </a:rPr>
              <a:t>8</a:t>
            </a:r>
            <a:r>
              <a:rPr lang="ja-JP" altLang="en-US" dirty="0">
                <a:latin typeface="Arial" panose="020B0604020202020204" pitchFamily="34" charset="0"/>
                <a:ea typeface="ヒラギノ角ゴ Pro W3" pitchFamily="-84" charset="-128"/>
              </a:rPr>
              <a:t>月は会員増強・新クラブ結成推進月間、</a:t>
            </a:r>
            <a:r>
              <a:rPr lang="en-US" altLang="ja-JP" dirty="0">
                <a:latin typeface="Arial" panose="020B0604020202020204" pitchFamily="34" charset="0"/>
                <a:ea typeface="ヒラギノ角ゴ Pro W3" pitchFamily="-84" charset="-128"/>
              </a:rPr>
              <a:t>9</a:t>
            </a:r>
            <a:r>
              <a:rPr lang="ja-JP" altLang="en-US" dirty="0">
                <a:latin typeface="Arial" panose="020B0604020202020204" pitchFamily="34" charset="0"/>
                <a:ea typeface="ヒラギノ角ゴ Pro W3" pitchFamily="-84" charset="-128"/>
              </a:rPr>
              <a:t>月は基本的教育と識字率向上月間、といった国際ロータリーによってきめられている月のテーマです。</a:t>
            </a:r>
            <a:endParaRPr lang="en-US" altLang="ja-JP" dirty="0">
              <a:latin typeface="Arial" panose="020B0604020202020204" pitchFamily="34" charset="0"/>
              <a:ea typeface="ヒラギノ角ゴ Pro W3" pitchFamily="-84" charset="-128"/>
            </a:endParaRPr>
          </a:p>
          <a:p>
            <a:r>
              <a:rPr lang="ja-JP" altLang="en-US" dirty="0">
                <a:latin typeface="Arial" panose="020B0604020202020204" pitchFamily="34" charset="0"/>
                <a:ea typeface="ヒラギノ角ゴ Pro W3" pitchFamily="-84" charset="-128"/>
              </a:rPr>
              <a:t>ちなみに、</a:t>
            </a:r>
            <a:r>
              <a:rPr lang="en-US" altLang="ja-JP" dirty="0">
                <a:latin typeface="Arial" panose="020B0604020202020204" pitchFamily="34" charset="0"/>
                <a:ea typeface="ヒラギノ角ゴ Pro W3" pitchFamily="-84" charset="-128"/>
              </a:rPr>
              <a:t>9</a:t>
            </a:r>
            <a:r>
              <a:rPr lang="ja-JP" altLang="en-US" dirty="0">
                <a:latin typeface="Arial" panose="020B0604020202020204" pitchFamily="34" charset="0"/>
                <a:ea typeface="ヒラギノ角ゴ Pro W3" pitchFamily="-84" charset="-128"/>
              </a:rPr>
              <a:t>月のロータリーの友月間は、日本独自のものです。</a:t>
            </a:r>
            <a:endParaRPr lang="en-US" altLang="ja-JP" dirty="0">
              <a:latin typeface="Arial" panose="020B0604020202020204" pitchFamily="34" charset="0"/>
              <a:ea typeface="ヒラギノ角ゴ Pro W3" pitchFamily="-84" charset="-128"/>
            </a:endParaRPr>
          </a:p>
          <a:p>
            <a:endParaRPr lang="en-US" altLang="ja-JP" dirty="0">
              <a:latin typeface="Arial" panose="020B0604020202020204" pitchFamily="34" charset="0"/>
              <a:ea typeface="ヒラギノ角ゴ Pro W3" pitchFamily="-84" charset="-128"/>
            </a:endParaRPr>
          </a:p>
          <a:p>
            <a:r>
              <a:rPr lang="ja-JP" altLang="en-US" dirty="0">
                <a:latin typeface="Arial" panose="020B0604020202020204" pitchFamily="34" charset="0"/>
                <a:ea typeface="ヒラギノ角ゴ Pro W3" pitchFamily="-84" charset="-128"/>
              </a:rPr>
              <a:t>横書きの最初は、国際ロータリー会長メッセージです。今年度から日本語と英語で掲載しています。</a:t>
            </a:r>
            <a:endParaRPr lang="en-US" altLang="ja-JP" dirty="0">
              <a:latin typeface="Arial" panose="020B0604020202020204" pitchFamily="34" charset="0"/>
              <a:ea typeface="ヒラギノ角ゴ Pro W3" pitchFamily="-84" charset="-128"/>
            </a:endParaRPr>
          </a:p>
          <a:p>
            <a:r>
              <a:rPr lang="ja-JP" altLang="en-US" dirty="0">
                <a:latin typeface="Arial" panose="020B0604020202020204" pitchFamily="34" charset="0"/>
                <a:ea typeface="ヒラギノ角ゴ Pro W3" pitchFamily="-84" charset="-128"/>
              </a:rPr>
              <a:t>このページの右側にこのようなマークを付けています。</a:t>
            </a:r>
            <a:endParaRPr lang="en-US" altLang="ja-JP" dirty="0">
              <a:latin typeface="Arial" panose="020B0604020202020204" pitchFamily="34" charset="0"/>
              <a:ea typeface="ヒラギノ角ゴ Pro W3" pitchFamily="-84" charset="-128"/>
            </a:endParaRPr>
          </a:p>
          <a:p>
            <a:r>
              <a:rPr lang="ja-JP" altLang="en-US" dirty="0">
                <a:latin typeface="Arial" panose="020B0604020202020204" pitchFamily="34" charset="0"/>
                <a:ea typeface="ヒラギノ角ゴ Pro W3" pitchFamily="-84" charset="-128"/>
              </a:rPr>
              <a:t>このマークの説明をします。</a:t>
            </a:r>
            <a:endParaRPr lang="en-US" altLang="ja-JP" dirty="0">
              <a:latin typeface="Arial" panose="020B0604020202020204" pitchFamily="34" charset="0"/>
              <a:ea typeface="ヒラギノ角ゴ Pro W3" pitchFamily="-84" charset="-128"/>
            </a:endParaRPr>
          </a:p>
          <a:p>
            <a:endParaRPr lang="en-US" altLang="ja-JP" dirty="0">
              <a:latin typeface="Arial" panose="020B0604020202020204" pitchFamily="34" charset="0"/>
              <a:ea typeface="ヒラギノ角ゴ Pro W3" pitchFamily="-84" charset="-128"/>
            </a:endParaRPr>
          </a:p>
          <a:p>
            <a:r>
              <a:rPr lang="ja-JP" altLang="en-US" dirty="0">
                <a:latin typeface="Arial" panose="020B0604020202020204" pitchFamily="34" charset="0"/>
                <a:ea typeface="ヒラギノ角ゴ Pro W3" pitchFamily="-84" charset="-128"/>
              </a:rPr>
              <a:t>ロータリーの友は、国際ロータリーから認可を受けて発行をしています。</a:t>
            </a:r>
            <a:endParaRPr lang="en-US" altLang="ja-JP" dirty="0">
              <a:latin typeface="Arial" panose="020B0604020202020204" pitchFamily="34" charset="0"/>
              <a:ea typeface="ヒラギノ角ゴ Pro W3" pitchFamily="-84" charset="-128"/>
            </a:endParaRPr>
          </a:p>
          <a:p>
            <a:r>
              <a:rPr lang="ja-JP" altLang="en-US" dirty="0">
                <a:latin typeface="Arial" panose="020B0604020202020204" pitchFamily="34" charset="0"/>
                <a:ea typeface="ヒラギノ角ゴ Pro W3" pitchFamily="-84" charset="-128"/>
              </a:rPr>
              <a:t>この認可を受けるために満たさなければならない条件がいくつもあるのですが、その一つに、国際ロータリーが指定した記事を載せるということがあります。</a:t>
            </a:r>
            <a:endParaRPr lang="en-US" altLang="ja-JP" dirty="0">
              <a:latin typeface="Arial" panose="020B0604020202020204" pitchFamily="34" charset="0"/>
              <a:ea typeface="ヒラギノ角ゴ Pro W3" pitchFamily="-84" charset="-128"/>
            </a:endParaRPr>
          </a:p>
          <a:p>
            <a:r>
              <a:rPr lang="ja-JP" altLang="en-US" dirty="0">
                <a:latin typeface="Arial" panose="020B0604020202020204" pitchFamily="34" charset="0"/>
                <a:ea typeface="ヒラギノ角ゴ Pro W3" pitchFamily="-84" charset="-128"/>
              </a:rPr>
              <a:t>そういった記事に、このマークをつけているのですが、代表的なものが、会長メッセージです。</a:t>
            </a:r>
            <a:endParaRPr lang="en-US" altLang="ja-JP" dirty="0">
              <a:latin typeface="Arial" panose="020B0604020202020204" pitchFamily="34" charset="0"/>
              <a:ea typeface="ヒラギノ角ゴ Pro W3" pitchFamily="-84" charset="-128"/>
            </a:endParaRPr>
          </a:p>
          <a:p>
            <a:r>
              <a:rPr lang="ja-JP" altLang="en-US" dirty="0">
                <a:latin typeface="Arial" panose="020B0604020202020204" pitchFamily="34" charset="0"/>
                <a:ea typeface="ヒラギノ角ゴ Pro W3" pitchFamily="-84" charset="-128"/>
              </a:rPr>
              <a:t>そのほかにもこのマークがついたものはロータリークラブの会員として必読です！ぜひお読みください。</a:t>
            </a:r>
            <a:endParaRPr lang="en-US" altLang="ja-JP" dirty="0">
              <a:latin typeface="Arial" panose="020B0604020202020204" pitchFamily="34" charset="0"/>
              <a:ea typeface="ヒラギノ角ゴ Pro W3" pitchFamily="-84" charset="-128"/>
            </a:endParaRPr>
          </a:p>
          <a:p>
            <a:endParaRPr lang="en-US" altLang="ja-JP" dirty="0">
              <a:latin typeface="Arial" panose="020B0604020202020204" pitchFamily="34" charset="0"/>
              <a:ea typeface="ヒラギノ角ゴ Pro W3" pitchFamily="-84" charset="-128"/>
            </a:endParaRPr>
          </a:p>
          <a:p>
            <a:endParaRPr lang="en-US" altLang="ja-JP" dirty="0">
              <a:latin typeface="Arial" panose="020B0604020202020204" pitchFamily="34" charset="0"/>
              <a:ea typeface="ヒラギノ角ゴ Pro W3" pitchFamily="-84" charset="-128"/>
            </a:endParaRPr>
          </a:p>
          <a:p>
            <a:endParaRPr lang="en-US" altLang="ja-JP" dirty="0">
              <a:latin typeface="Arial" panose="020B0604020202020204" pitchFamily="34" charset="0"/>
              <a:ea typeface="ヒラギノ角ゴ Pro W3" pitchFamily="-8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ja-JP" altLang="en-US" sz="1200" b="0" i="0" u="none" strike="noStrike" kern="1200" cap="none" spc="0" normalizeH="0" baseline="0" noProof="0" dirty="0">
                <a:ln>
                  <a:noFill/>
                </a:ln>
                <a:solidFill>
                  <a:srgbClr val="000000"/>
                </a:solidFill>
                <a:effectLst/>
                <a:uLnTx/>
                <a:uFillTx/>
                <a:latin typeface="Arial" panose="020B0604020202020204" pitchFamily="34" charset="0"/>
                <a:ea typeface="ヒラギノ角ゴ Pro W3" pitchFamily="-84" charset="-128"/>
              </a:rPr>
              <a:t>ところで、皆さんはロータリアンの三大義務というのを聞いたことがありますか？</a:t>
            </a:r>
            <a:endParaRPr kumimoji="0"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ヒラギノ角ゴ Pro W3" pitchFamily="-8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ヒラギノ角ゴ Pro W3" pitchFamily="-8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ja-JP" altLang="en-US" sz="1200" b="0" i="0" u="none" strike="noStrike" kern="1200" cap="none" spc="0" normalizeH="0" baseline="0" noProof="0" dirty="0">
                <a:ln>
                  <a:noFill/>
                </a:ln>
                <a:solidFill>
                  <a:srgbClr val="000000"/>
                </a:solidFill>
                <a:effectLst/>
                <a:uLnTx/>
                <a:uFillTx/>
                <a:latin typeface="Arial" panose="020B0604020202020204" pitchFamily="34" charset="0"/>
                <a:ea typeface="ヒラギノ角ゴ Pro W3" pitchFamily="-84" charset="-128"/>
              </a:rPr>
              <a:t>例会の出席</a:t>
            </a:r>
            <a:endParaRPr kumimoji="0"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ヒラギノ角ゴ Pro W3" pitchFamily="-8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ja-JP" altLang="en-US" sz="1200" b="0" i="0" u="none" strike="noStrike" kern="1200" cap="none" spc="0" normalizeH="0" baseline="0" noProof="0" dirty="0">
                <a:ln>
                  <a:noFill/>
                </a:ln>
                <a:solidFill>
                  <a:srgbClr val="000000"/>
                </a:solidFill>
                <a:effectLst/>
                <a:uLnTx/>
                <a:uFillTx/>
                <a:latin typeface="Arial" panose="020B0604020202020204" pitchFamily="34" charset="0"/>
                <a:ea typeface="ヒラギノ角ゴ Pro W3" pitchFamily="-84" charset="-128"/>
              </a:rPr>
              <a:t>会費の納入</a:t>
            </a:r>
            <a:endParaRPr kumimoji="0"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ヒラギノ角ゴ Pro W3" pitchFamily="-8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ヒラギノ角ゴ Pro W3" pitchFamily="-8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ja-JP" altLang="en-US" sz="1200" b="0" i="0" u="none" strike="noStrike" kern="1200" cap="none" spc="0" normalizeH="0" baseline="0" noProof="0" dirty="0">
                <a:ln>
                  <a:noFill/>
                </a:ln>
                <a:solidFill>
                  <a:srgbClr val="000000"/>
                </a:solidFill>
                <a:effectLst/>
                <a:uLnTx/>
                <a:uFillTx/>
                <a:latin typeface="Arial" panose="020B0604020202020204" pitchFamily="34" charset="0"/>
                <a:ea typeface="ヒラギノ角ゴ Pro W3" pitchFamily="-84" charset="-128"/>
              </a:rPr>
              <a:t>そしてもう一つ。</a:t>
            </a:r>
            <a:endParaRPr kumimoji="0"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ヒラギノ角ゴ Pro W3" pitchFamily="-8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ヒラギノ角ゴ Pro W3" pitchFamily="-8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ja-JP" altLang="en-US" sz="1200" b="0" i="0" u="none" strike="noStrike" kern="1200" cap="none" spc="0" normalizeH="0" baseline="0" noProof="0" dirty="0">
                <a:ln>
                  <a:noFill/>
                </a:ln>
                <a:solidFill>
                  <a:srgbClr val="000000"/>
                </a:solidFill>
                <a:effectLst/>
                <a:uLnTx/>
                <a:uFillTx/>
                <a:latin typeface="Arial" panose="020B0604020202020204" pitchFamily="34" charset="0"/>
                <a:ea typeface="ヒラギノ角ゴ Pro W3" pitchFamily="-84" charset="-128"/>
              </a:rPr>
              <a:t>雑誌の購読です。</a:t>
            </a:r>
            <a:endParaRPr kumimoji="0"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ヒラギノ角ゴ Pro W3" pitchFamily="-8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ja-JP" altLang="en-US" sz="1200" b="0" i="0" u="none" strike="noStrike" kern="1200" cap="none" spc="0" normalizeH="0" baseline="0" noProof="0" dirty="0">
                <a:ln>
                  <a:noFill/>
                </a:ln>
                <a:solidFill>
                  <a:srgbClr val="000000"/>
                </a:solidFill>
                <a:effectLst/>
                <a:uLnTx/>
                <a:uFillTx/>
                <a:latin typeface="Arial" panose="020B0604020202020204" pitchFamily="34" charset="0"/>
                <a:ea typeface="ヒラギノ角ゴ Pro W3" pitchFamily="-84" charset="-128"/>
              </a:rPr>
              <a:t>つまり、国際ロータリーは、個々の会員にロータリーの情報をシェアするためにロータリーの雑誌を購読を義務付けているということです。</a:t>
            </a:r>
            <a:endParaRPr kumimoji="0"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ヒラギノ角ゴ Pro W3" pitchFamily="-8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ja-JP" altLang="en-US" sz="1200" b="0" i="0" u="none" strike="noStrike" kern="1200" cap="none" spc="0" normalizeH="0" baseline="0" noProof="0" dirty="0">
                <a:ln>
                  <a:noFill/>
                </a:ln>
                <a:solidFill>
                  <a:srgbClr val="000000"/>
                </a:solidFill>
                <a:effectLst/>
                <a:uLnTx/>
                <a:uFillTx/>
                <a:latin typeface="Arial" panose="020B0604020202020204" pitchFamily="34" charset="0"/>
                <a:ea typeface="ヒラギノ角ゴ Pro W3" pitchFamily="-84" charset="-128"/>
              </a:rPr>
              <a:t>ロータリーの友はその役割を担っています。</a:t>
            </a:r>
            <a:endParaRPr kumimoji="0"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ヒラギノ角ゴ Pro W3" pitchFamily="-8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ヒラギノ角ゴ Pro W3" pitchFamily="-8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ja-JP" altLang="en-US" sz="1200" b="0" i="0" u="none" strike="noStrike" kern="1200" cap="none" spc="0" normalizeH="0" baseline="0" noProof="0" dirty="0">
                <a:ln>
                  <a:noFill/>
                </a:ln>
                <a:solidFill>
                  <a:srgbClr val="000000"/>
                </a:solidFill>
                <a:effectLst/>
                <a:uLnTx/>
                <a:uFillTx/>
                <a:latin typeface="Arial" panose="020B0604020202020204" pitchFamily="34" charset="0"/>
                <a:ea typeface="ヒラギノ角ゴ Pro W3" pitchFamily="-84" charset="-128"/>
              </a:rPr>
              <a:t>そんなわけで皆さんにはロータリーの友を買っていただいて、毎月お送りしています。</a:t>
            </a:r>
            <a:endParaRPr kumimoji="0"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ヒラギノ角ゴ Pro W3" pitchFamily="-8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ヒラギノ角ゴ Pro W3" pitchFamily="-84" charset="-128"/>
            </a:endParaRPr>
          </a:p>
          <a:p>
            <a:endParaRPr lang="en-US" altLang="ja-JP" dirty="0">
              <a:latin typeface="Arial" panose="020B0604020202020204" pitchFamily="34" charset="0"/>
              <a:ea typeface="ヒラギノ角ゴ Pro W3" pitchFamily="-84" charset="-128"/>
            </a:endParaRPr>
          </a:p>
          <a:p>
            <a:endParaRPr lang="en-US" altLang="ja-JP" dirty="0">
              <a:latin typeface="Arial" panose="020B0604020202020204" pitchFamily="34" charset="0"/>
              <a:ea typeface="ヒラギノ角ゴ Pro W3" pitchFamily="-84" charset="-128"/>
            </a:endParaRPr>
          </a:p>
          <a:p>
            <a:endParaRPr lang="en-US" altLang="ja-JP" dirty="0">
              <a:latin typeface="Arial" panose="020B0604020202020204" pitchFamily="34" charset="0"/>
              <a:ea typeface="ヒラギノ角ゴ Pro W3" pitchFamily="-84" charset="-128"/>
            </a:endParaRPr>
          </a:p>
          <a:p>
            <a:endParaRPr lang="en-US" altLang="ja-JP" dirty="0">
              <a:latin typeface="Arial" panose="020B0604020202020204" pitchFamily="34" charset="0"/>
              <a:ea typeface="ヒラギノ角ゴ Pro W3" pitchFamily="-84" charset="-128"/>
            </a:endParaRPr>
          </a:p>
          <a:p>
            <a:endParaRPr lang="en-US" altLang="ja-JP" dirty="0">
              <a:latin typeface="Arial" panose="020B0604020202020204" pitchFamily="34" charset="0"/>
              <a:ea typeface="ヒラギノ角ゴ Pro W3" pitchFamily="-84" charset="-128"/>
            </a:endParaRPr>
          </a:p>
          <a:p>
            <a:endParaRPr lang="en-US" altLang="ja-JP" dirty="0">
              <a:latin typeface="Arial" panose="020B0604020202020204" pitchFamily="34" charset="0"/>
              <a:ea typeface="ヒラギノ角ゴ Pro W3" pitchFamily="-84" charset="-128"/>
            </a:endParaRPr>
          </a:p>
          <a:p>
            <a:endParaRPr lang="en-US" altLang="ja-JP" dirty="0">
              <a:latin typeface="Arial" panose="020B0604020202020204" pitchFamily="34" charset="0"/>
              <a:ea typeface="ヒラギノ角ゴ Pro W3" pitchFamily="-84" charset="-128"/>
            </a:endParaRPr>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562">
              <a:spcBef>
                <a:spcPct val="30000"/>
              </a:spcBef>
              <a:defRPr sz="1200">
                <a:solidFill>
                  <a:schemeClr val="tx1"/>
                </a:solidFill>
                <a:latin typeface="Arial" panose="020B0604020202020204" pitchFamily="34" charset="0"/>
                <a:ea typeface="ヒラギノ角ゴ Pro W3" pitchFamily="-84" charset="-128"/>
              </a:defRPr>
            </a:lvl1pPr>
            <a:lvl2pPr marL="742711" indent="-285658" defTabSz="931562">
              <a:spcBef>
                <a:spcPct val="30000"/>
              </a:spcBef>
              <a:defRPr sz="1200">
                <a:solidFill>
                  <a:schemeClr val="tx1"/>
                </a:solidFill>
                <a:latin typeface="Arial" panose="020B0604020202020204" pitchFamily="34" charset="0"/>
                <a:ea typeface="ヒラギノ角ゴ Pro W3" pitchFamily="-84" charset="-128"/>
              </a:defRPr>
            </a:lvl2pPr>
            <a:lvl3pPr marL="1142632" indent="-228526" defTabSz="931562">
              <a:spcBef>
                <a:spcPct val="30000"/>
              </a:spcBef>
              <a:defRPr sz="1200">
                <a:solidFill>
                  <a:schemeClr val="tx1"/>
                </a:solidFill>
                <a:latin typeface="Arial" panose="020B0604020202020204" pitchFamily="34" charset="0"/>
                <a:ea typeface="ヒラギノ角ゴ Pro W3" pitchFamily="-84" charset="-128"/>
              </a:defRPr>
            </a:lvl3pPr>
            <a:lvl4pPr marL="1599684" indent="-228526" defTabSz="931562">
              <a:spcBef>
                <a:spcPct val="30000"/>
              </a:spcBef>
              <a:defRPr sz="1200">
                <a:solidFill>
                  <a:schemeClr val="tx1"/>
                </a:solidFill>
                <a:latin typeface="Arial" panose="020B0604020202020204" pitchFamily="34" charset="0"/>
                <a:ea typeface="ヒラギノ角ゴ Pro W3" pitchFamily="-84" charset="-128"/>
              </a:defRPr>
            </a:lvl4pPr>
            <a:lvl5pPr marL="2056737" indent="-228526" defTabSz="931562">
              <a:spcBef>
                <a:spcPct val="30000"/>
              </a:spcBef>
              <a:defRPr sz="1200">
                <a:solidFill>
                  <a:schemeClr val="tx1"/>
                </a:solidFill>
                <a:latin typeface="Arial" panose="020B0604020202020204" pitchFamily="34" charset="0"/>
                <a:ea typeface="ヒラギノ角ゴ Pro W3" pitchFamily="-84" charset="-128"/>
              </a:defRPr>
            </a:lvl5pPr>
            <a:lvl6pPr marL="2513789" indent="-228526" defTabSz="931562"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6pPr>
            <a:lvl7pPr marL="2970842" indent="-228526" defTabSz="931562"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7pPr>
            <a:lvl8pPr marL="3427895" indent="-228526" defTabSz="931562"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8pPr>
            <a:lvl9pPr marL="3884947" indent="-228526" defTabSz="931562"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9pPr>
          </a:lstStyle>
          <a:p>
            <a:pPr>
              <a:spcBef>
                <a:spcPct val="0"/>
              </a:spcBef>
            </a:pPr>
            <a:fld id="{D8476937-39DA-4451-909E-9CBB61442605}" type="slidenum">
              <a:rPr lang="en-US" altLang="ja-JP" smtClean="0">
                <a:solidFill>
                  <a:srgbClr val="000000"/>
                </a:solidFill>
              </a:rPr>
              <a:pPr>
                <a:spcBef>
                  <a:spcPct val="0"/>
                </a:spcBef>
              </a:pPr>
              <a:t>10</a:t>
            </a:fld>
            <a:endParaRPr lang="en-US" altLang="ja-JP">
              <a:solidFill>
                <a:srgbClr val="000000"/>
              </a:solidFill>
            </a:endParaRPr>
          </a:p>
        </p:txBody>
      </p:sp>
    </p:spTree>
    <p:extLst>
      <p:ext uri="{BB962C8B-B14F-4D97-AF65-F5344CB8AC3E}">
        <p14:creationId xmlns:p14="http://schemas.microsoft.com/office/powerpoint/2010/main" val="31606929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latin typeface="Arial" panose="020B0604020202020204" pitchFamily="34" charset="0"/>
                <a:ea typeface="ヒラギノ角ゴ Pro W3" pitchFamily="-84" charset="-128"/>
              </a:rPr>
              <a:t>では、友がお手元に届いたら、開いてみてください。</a:t>
            </a:r>
            <a:endParaRPr lang="en-US" altLang="ja-JP" dirty="0">
              <a:latin typeface="Arial" panose="020B0604020202020204" pitchFamily="34" charset="0"/>
              <a:ea typeface="ヒラギノ角ゴ Pro W3" pitchFamily="-84" charset="-128"/>
            </a:endParaRPr>
          </a:p>
          <a:p>
            <a:r>
              <a:rPr lang="ja-JP" altLang="en-US" dirty="0">
                <a:latin typeface="Arial" panose="020B0604020202020204" pitchFamily="34" charset="0"/>
                <a:ea typeface="ヒラギノ角ゴ Pro W3" pitchFamily="-84" charset="-128"/>
              </a:rPr>
              <a:t>教科書ではないので、興味があるところからで結構です。</a:t>
            </a:r>
            <a:endParaRPr lang="en-US" altLang="ja-JP" dirty="0">
              <a:latin typeface="Arial" panose="020B0604020202020204" pitchFamily="34" charset="0"/>
              <a:ea typeface="ヒラギノ角ゴ Pro W3" pitchFamily="-84" charset="-128"/>
            </a:endParaRPr>
          </a:p>
          <a:p>
            <a:endParaRPr lang="en-US" altLang="ja-JP" dirty="0">
              <a:latin typeface="Arial" panose="020B0604020202020204" pitchFamily="34" charset="0"/>
              <a:ea typeface="ヒラギノ角ゴ Pro W3" pitchFamily="-84" charset="-128"/>
            </a:endParaRPr>
          </a:p>
          <a:p>
            <a:r>
              <a:rPr lang="ja-JP" altLang="en-US" dirty="0">
                <a:latin typeface="Arial" panose="020B0604020202020204" pitchFamily="34" charset="0"/>
                <a:ea typeface="ヒラギノ角ゴ Pro W3" pitchFamily="-84" charset="-128"/>
              </a:rPr>
              <a:t>（しつこいですが、</a:t>
            </a:r>
            <a:r>
              <a:rPr lang="en-US" altLang="ja-JP" dirty="0">
                <a:latin typeface="Arial" panose="020B0604020202020204" pitchFamily="34" charset="0"/>
                <a:ea typeface="ヒラギノ角ゴ Pro W3" pitchFamily="-84" charset="-128"/>
              </a:rPr>
              <a:t>RI</a:t>
            </a:r>
            <a:r>
              <a:rPr lang="ja-JP" altLang="en-US" dirty="0">
                <a:latin typeface="Arial" panose="020B0604020202020204" pitchFamily="34" charset="0"/>
                <a:ea typeface="ヒラギノ角ゴ Pro W3" pitchFamily="-84" charset="-128"/>
              </a:rPr>
              <a:t>指定記事のマークがついた記事は、必読ですよ！）</a:t>
            </a:r>
            <a:endParaRPr lang="en-US" altLang="ja-JP" dirty="0">
              <a:latin typeface="Arial" panose="020B0604020202020204" pitchFamily="34" charset="0"/>
              <a:ea typeface="ヒラギノ角ゴ Pro W3" pitchFamily="-84" charset="-128"/>
            </a:endParaRPr>
          </a:p>
          <a:p>
            <a:endParaRPr lang="en-US" altLang="ja-JP" dirty="0">
              <a:latin typeface="Arial" panose="020B0604020202020204" pitchFamily="34" charset="0"/>
              <a:ea typeface="ヒラギノ角ゴ Pro W3" pitchFamily="-84" charset="-128"/>
            </a:endParaRPr>
          </a:p>
          <a:p>
            <a:r>
              <a:rPr lang="ja-JP" altLang="en-US" dirty="0">
                <a:latin typeface="Arial" panose="020B0604020202020204" pitchFamily="34" charset="0"/>
                <a:ea typeface="ヒラギノ角ゴ Pro W3" pitchFamily="-84" charset="-128"/>
              </a:rPr>
              <a:t>皆さんは、自分のことや地区内のクラブがどんな活動をしているのか知る機会があるかもしれませんが、他の地区でどんなことをしているかなかなか知る機会は少ないと思います。</a:t>
            </a:r>
            <a:endParaRPr lang="en-US" altLang="ja-JP" dirty="0">
              <a:latin typeface="Arial" panose="020B0604020202020204" pitchFamily="34" charset="0"/>
              <a:ea typeface="ヒラギノ角ゴ Pro W3" pitchFamily="-84" charset="-128"/>
            </a:endParaRPr>
          </a:p>
          <a:p>
            <a:r>
              <a:rPr lang="ja-JP" altLang="en-US" dirty="0">
                <a:latin typeface="Arial" panose="020B0604020202020204" pitchFamily="34" charset="0"/>
                <a:ea typeface="ヒラギノ角ゴ Pro W3" pitchFamily="-84" charset="-128"/>
              </a:rPr>
              <a:t>同じような活動でも、少し自分たちの方法とは別の方法で活動しているかもしれません。そのようなヒントがロータリーの友にはたくさんあふれています。</a:t>
            </a:r>
            <a:endParaRPr lang="en-US" altLang="ja-JP" dirty="0">
              <a:latin typeface="Arial" panose="020B0604020202020204" pitchFamily="34" charset="0"/>
              <a:ea typeface="ヒラギノ角ゴ Pro W3" pitchFamily="-84" charset="-128"/>
            </a:endParaRPr>
          </a:p>
          <a:p>
            <a:r>
              <a:rPr lang="ja-JP" altLang="en-US" dirty="0">
                <a:latin typeface="Arial" panose="020B0604020202020204" pitchFamily="34" charset="0"/>
                <a:ea typeface="ヒラギノ角ゴ Pro W3" pitchFamily="-84" charset="-128"/>
              </a:rPr>
              <a:t>ご参考に、ぜひお読みください。</a:t>
            </a:r>
            <a:endParaRPr lang="en-US" altLang="ja-JP" dirty="0">
              <a:latin typeface="Arial" panose="020B0604020202020204" pitchFamily="34" charset="0"/>
              <a:ea typeface="ヒラギノ角ゴ Pro W3" pitchFamily="-84" charset="-128"/>
            </a:endParaRPr>
          </a:p>
          <a:p>
            <a:r>
              <a:rPr lang="ja-JP" altLang="en-US" dirty="0">
                <a:latin typeface="Arial" panose="020B0604020202020204" pitchFamily="34" charset="0"/>
                <a:ea typeface="ヒラギノ角ゴ Pro W3" pitchFamily="-84" charset="-128"/>
              </a:rPr>
              <a:t>ロータリークラブは国際ロータリーの方針に沿って活動することが推奨されています。</a:t>
            </a:r>
            <a:endParaRPr lang="en-US" altLang="ja-JP" dirty="0">
              <a:latin typeface="Arial" panose="020B0604020202020204" pitchFamily="34" charset="0"/>
              <a:ea typeface="ヒラギノ角ゴ Pro W3" pitchFamily="-84" charset="-128"/>
            </a:endParaRPr>
          </a:p>
          <a:p>
            <a:r>
              <a:rPr lang="ja-JP" altLang="en-US" dirty="0">
                <a:latin typeface="Arial" panose="020B0604020202020204" pitchFamily="34" charset="0"/>
                <a:ea typeface="ヒラギノ角ゴ Pro W3" pitchFamily="-84" charset="-128"/>
              </a:rPr>
              <a:t>ロータリーの友に掲載している、会長メッセージ、財団管理委員長メッセージを読むことで、自分たちでできることを考えてみてください。</a:t>
            </a:r>
            <a:endParaRPr lang="en-US" altLang="ja-JP" dirty="0">
              <a:latin typeface="Arial" panose="020B0604020202020204" pitchFamily="34" charset="0"/>
              <a:ea typeface="ヒラギノ角ゴ Pro W3" pitchFamily="-84" charset="-128"/>
            </a:endParaRPr>
          </a:p>
          <a:p>
            <a:r>
              <a:rPr lang="ja-JP" altLang="en-US" dirty="0">
                <a:latin typeface="Arial" panose="020B0604020202020204" pitchFamily="34" charset="0"/>
                <a:ea typeface="ヒラギノ角ゴ Pro W3" pitchFamily="-84" charset="-128"/>
              </a:rPr>
              <a:t>記事の中には、ロータリアンがロータリーと直接関係のない趣味のことや、収集品などのことについての投稿も掲載しています。</a:t>
            </a:r>
            <a:endParaRPr lang="en-US" altLang="ja-JP" dirty="0">
              <a:latin typeface="Arial" panose="020B0604020202020204" pitchFamily="34" charset="0"/>
              <a:ea typeface="ヒラギノ角ゴ Pro W3" pitchFamily="-84" charset="-128"/>
            </a:endParaRPr>
          </a:p>
          <a:p>
            <a:r>
              <a:rPr lang="ja-JP" altLang="en-US" dirty="0">
                <a:latin typeface="Arial" panose="020B0604020202020204" pitchFamily="34" charset="0"/>
                <a:ea typeface="ヒラギノ角ゴ Pro W3" pitchFamily="-84" charset="-128"/>
              </a:rPr>
              <a:t>心に響くことがありましたら、ぜひ投稿者あるいはロータリーの友事務所までお知らせください。</a:t>
            </a:r>
            <a:endParaRPr lang="en-US" altLang="ja-JP" dirty="0">
              <a:latin typeface="Arial" panose="020B0604020202020204" pitchFamily="34" charset="0"/>
              <a:ea typeface="ヒラギノ角ゴ Pro W3" pitchFamily="-84" charset="-128"/>
            </a:endParaRPr>
          </a:p>
          <a:p>
            <a:r>
              <a:rPr lang="ja-JP" altLang="en-US" dirty="0">
                <a:latin typeface="Arial" panose="020B0604020202020204" pitchFamily="34" charset="0"/>
                <a:ea typeface="ヒラギノ角ゴ Pro W3" pitchFamily="-84" charset="-128"/>
              </a:rPr>
              <a:t>新しい友達ができるかもしれません。</a:t>
            </a:r>
            <a:endParaRPr lang="en-US" altLang="ja-JP" dirty="0">
              <a:latin typeface="Arial" panose="020B0604020202020204" pitchFamily="34" charset="0"/>
              <a:ea typeface="ヒラギノ角ゴ Pro W3" pitchFamily="-84" charset="-128"/>
            </a:endParaRPr>
          </a:p>
          <a:p>
            <a:endParaRPr lang="en-US" altLang="ja-JP" dirty="0">
              <a:latin typeface="Arial" panose="020B0604020202020204" pitchFamily="34" charset="0"/>
              <a:ea typeface="ヒラギノ角ゴ Pro W3" pitchFamily="-8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ja-JP" altLang="en-US" sz="1200" b="0" i="0" u="none" strike="noStrike" kern="1200" cap="none" spc="0" normalizeH="0" baseline="0" noProof="0" dirty="0">
                <a:ln>
                  <a:noFill/>
                </a:ln>
                <a:solidFill>
                  <a:srgbClr val="000000"/>
                </a:solidFill>
                <a:effectLst/>
                <a:uLnTx/>
                <a:uFillTx/>
                <a:latin typeface="Arial" panose="020B0604020202020204" pitchFamily="34" charset="0"/>
                <a:ea typeface="ヒラギノ角ゴ Pro W3" pitchFamily="-84" charset="-128"/>
              </a:rPr>
              <a:t>次に投稿にチャレンジしませんか？</a:t>
            </a:r>
            <a:endParaRPr kumimoji="0"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ヒラギノ角ゴ Pro W3" pitchFamily="-8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ja-JP" altLang="en-US" sz="1200" b="0" i="0" u="none" strike="noStrike" kern="1200" cap="none" spc="0" normalizeH="0" baseline="0" noProof="0" dirty="0">
                <a:ln>
                  <a:noFill/>
                </a:ln>
                <a:solidFill>
                  <a:srgbClr val="000000"/>
                </a:solidFill>
                <a:effectLst/>
                <a:uLnTx/>
                <a:uFillTx/>
                <a:latin typeface="Arial" panose="020B0604020202020204" pitchFamily="34" charset="0"/>
                <a:ea typeface="ヒラギノ角ゴ Pro W3" pitchFamily="-84" charset="-128"/>
              </a:rPr>
              <a:t>友に投稿するということは、原稿を書いたり、写真を撮るということです。投稿したものが掲載されるだけでなく、クラブの記録にもなります。</a:t>
            </a:r>
            <a:endParaRPr kumimoji="0"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ヒラギノ角ゴ Pro W3" pitchFamily="-8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ja-JP" altLang="en-US" sz="1200" b="0" i="0" u="none" strike="noStrike" kern="1200" cap="none" spc="0" normalizeH="0" baseline="0" noProof="0" dirty="0">
                <a:ln>
                  <a:noFill/>
                </a:ln>
                <a:solidFill>
                  <a:srgbClr val="000000"/>
                </a:solidFill>
                <a:effectLst/>
                <a:uLnTx/>
                <a:uFillTx/>
                <a:latin typeface="Arial" panose="020B0604020202020204" pitchFamily="34" charset="0"/>
                <a:ea typeface="ヒラギノ角ゴ Pro W3" pitchFamily="-84" charset="-128"/>
              </a:rPr>
              <a:t>皆さんの投稿した記事を読んだクラブやロータリアンから連絡が来て、交流が始まった、ということもあるようです。</a:t>
            </a:r>
            <a:endParaRPr kumimoji="0"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ヒラギノ角ゴ Pro W3" pitchFamily="-8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ja-JP" altLang="en-US" sz="1200" b="0" i="0" u="none" strike="noStrike" kern="1200" cap="none" spc="0" normalizeH="0" baseline="0" noProof="0" dirty="0">
                <a:ln>
                  <a:noFill/>
                </a:ln>
                <a:solidFill>
                  <a:srgbClr val="000000"/>
                </a:solidFill>
                <a:effectLst/>
                <a:uLnTx/>
                <a:uFillTx/>
                <a:latin typeface="Arial" panose="020B0604020202020204" pitchFamily="34" charset="0"/>
                <a:ea typeface="ヒラギノ角ゴ Pro W3" pitchFamily="-84" charset="-128"/>
              </a:rPr>
              <a:t>甲子園で行われるロータリーの野球大会は、友誌での呼びかけがきっかけで始まりました。</a:t>
            </a:r>
            <a:endParaRPr kumimoji="0"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ヒラギノ角ゴ Pro W3" pitchFamily="-8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ヒラギノ角ゴ Pro W3" pitchFamily="-8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ja-JP" altLang="en-US" sz="1200" b="0" i="0" u="none" strike="noStrike" kern="1200" cap="none" spc="0" normalizeH="0" baseline="0" noProof="0" dirty="0">
                <a:ln>
                  <a:noFill/>
                </a:ln>
                <a:solidFill>
                  <a:srgbClr val="000000"/>
                </a:solidFill>
                <a:effectLst/>
                <a:uLnTx/>
                <a:uFillTx/>
                <a:latin typeface="Arial" panose="020B0604020202020204" pitchFamily="34" charset="0"/>
                <a:ea typeface="ヒラギノ角ゴ Pro W3" pitchFamily="-84" charset="-128"/>
              </a:rPr>
              <a:t>投稿することで、全国のクラブやロータリアンの目に触れます。そこからロータリーの親睦が生まれるよう、ロータリーの友がお手伝いします。</a:t>
            </a:r>
            <a:endParaRPr kumimoji="0"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ヒラギノ角ゴ Pro W3" pitchFamily="-8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ヒラギノ角ゴ Pro W3" pitchFamily="-84" charset="-128"/>
            </a:endParaRPr>
          </a:p>
          <a:p>
            <a:endParaRPr lang="en-US" altLang="ja-JP" dirty="0">
              <a:latin typeface="Arial" panose="020B0604020202020204" pitchFamily="34" charset="0"/>
              <a:ea typeface="ヒラギノ角ゴ Pro W3" pitchFamily="-84" charset="-128"/>
            </a:endParaRPr>
          </a:p>
          <a:p>
            <a:endParaRPr lang="en-US" altLang="ja-JP" dirty="0">
              <a:latin typeface="Arial" panose="020B0604020202020204" pitchFamily="34" charset="0"/>
              <a:ea typeface="ヒラギノ角ゴ Pro W3" pitchFamily="-84" charset="-128"/>
            </a:endParaRPr>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562">
              <a:spcBef>
                <a:spcPct val="30000"/>
              </a:spcBef>
              <a:defRPr sz="1200">
                <a:solidFill>
                  <a:schemeClr val="tx1"/>
                </a:solidFill>
                <a:latin typeface="Arial" panose="020B0604020202020204" pitchFamily="34" charset="0"/>
                <a:ea typeface="ヒラギノ角ゴ Pro W3" pitchFamily="-84" charset="-128"/>
              </a:defRPr>
            </a:lvl1pPr>
            <a:lvl2pPr marL="742711" indent="-285658" defTabSz="931562">
              <a:spcBef>
                <a:spcPct val="30000"/>
              </a:spcBef>
              <a:defRPr sz="1200">
                <a:solidFill>
                  <a:schemeClr val="tx1"/>
                </a:solidFill>
                <a:latin typeface="Arial" panose="020B0604020202020204" pitchFamily="34" charset="0"/>
                <a:ea typeface="ヒラギノ角ゴ Pro W3" pitchFamily="-84" charset="-128"/>
              </a:defRPr>
            </a:lvl2pPr>
            <a:lvl3pPr marL="1142632" indent="-228526" defTabSz="931562">
              <a:spcBef>
                <a:spcPct val="30000"/>
              </a:spcBef>
              <a:defRPr sz="1200">
                <a:solidFill>
                  <a:schemeClr val="tx1"/>
                </a:solidFill>
                <a:latin typeface="Arial" panose="020B0604020202020204" pitchFamily="34" charset="0"/>
                <a:ea typeface="ヒラギノ角ゴ Pro W3" pitchFamily="-84" charset="-128"/>
              </a:defRPr>
            </a:lvl3pPr>
            <a:lvl4pPr marL="1599684" indent="-228526" defTabSz="931562">
              <a:spcBef>
                <a:spcPct val="30000"/>
              </a:spcBef>
              <a:defRPr sz="1200">
                <a:solidFill>
                  <a:schemeClr val="tx1"/>
                </a:solidFill>
                <a:latin typeface="Arial" panose="020B0604020202020204" pitchFamily="34" charset="0"/>
                <a:ea typeface="ヒラギノ角ゴ Pro W3" pitchFamily="-84" charset="-128"/>
              </a:defRPr>
            </a:lvl4pPr>
            <a:lvl5pPr marL="2056737" indent="-228526" defTabSz="931562">
              <a:spcBef>
                <a:spcPct val="30000"/>
              </a:spcBef>
              <a:defRPr sz="1200">
                <a:solidFill>
                  <a:schemeClr val="tx1"/>
                </a:solidFill>
                <a:latin typeface="Arial" panose="020B0604020202020204" pitchFamily="34" charset="0"/>
                <a:ea typeface="ヒラギノ角ゴ Pro W3" pitchFamily="-84" charset="-128"/>
              </a:defRPr>
            </a:lvl5pPr>
            <a:lvl6pPr marL="2513789" indent="-228526" defTabSz="931562"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6pPr>
            <a:lvl7pPr marL="2970842" indent="-228526" defTabSz="931562"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7pPr>
            <a:lvl8pPr marL="3427895" indent="-228526" defTabSz="931562"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8pPr>
            <a:lvl9pPr marL="3884947" indent="-228526" defTabSz="931562"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9pPr>
          </a:lstStyle>
          <a:p>
            <a:pPr>
              <a:spcBef>
                <a:spcPct val="0"/>
              </a:spcBef>
            </a:pPr>
            <a:fld id="{D8476937-39DA-4451-909E-9CBB61442605}" type="slidenum">
              <a:rPr lang="en-US" altLang="ja-JP" smtClean="0">
                <a:solidFill>
                  <a:srgbClr val="000000"/>
                </a:solidFill>
              </a:rPr>
              <a:pPr>
                <a:spcBef>
                  <a:spcPct val="0"/>
                </a:spcBef>
              </a:pPr>
              <a:t>11</a:t>
            </a:fld>
            <a:endParaRPr lang="en-US" altLang="ja-JP">
              <a:solidFill>
                <a:srgbClr val="000000"/>
              </a:solidFill>
            </a:endParaRPr>
          </a:p>
        </p:txBody>
      </p:sp>
    </p:spTree>
    <p:extLst>
      <p:ext uri="{BB962C8B-B14F-4D97-AF65-F5344CB8AC3E}">
        <p14:creationId xmlns:p14="http://schemas.microsoft.com/office/powerpoint/2010/main" val="8560431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latin typeface="Arial" panose="020B0604020202020204" pitchFamily="34" charset="0"/>
                <a:ea typeface="ヒラギノ角ゴ Pro W3" pitchFamily="-84" charset="-128"/>
              </a:rPr>
              <a:t>現在、友では印刷版と電子版の発行をしています（アメリカとカナダのロータリアンについては、</a:t>
            </a:r>
            <a:r>
              <a:rPr lang="en-US" altLang="ja-JP" dirty="0">
                <a:latin typeface="Arial" panose="020B0604020202020204" pitchFamily="34" charset="0"/>
                <a:ea typeface="ヒラギノ角ゴ Pro W3" pitchFamily="-84" charset="-128"/>
              </a:rPr>
              <a:t>2010</a:t>
            </a:r>
            <a:r>
              <a:rPr lang="ja-JP" altLang="en-US" dirty="0">
                <a:latin typeface="Arial" panose="020B0604020202020204" pitchFamily="34" charset="0"/>
                <a:ea typeface="ヒラギノ角ゴ Pro W3" pitchFamily="-84" charset="-128"/>
              </a:rPr>
              <a:t>年</a:t>
            </a:r>
            <a:r>
              <a:rPr lang="en-US" altLang="ja-JP" dirty="0">
                <a:latin typeface="Arial" panose="020B0604020202020204" pitchFamily="34" charset="0"/>
                <a:ea typeface="ヒラギノ角ゴ Pro W3" pitchFamily="-84" charset="-128"/>
              </a:rPr>
              <a:t>4</a:t>
            </a:r>
            <a:r>
              <a:rPr lang="ja-JP" altLang="en-US" dirty="0">
                <a:latin typeface="Arial" panose="020B0604020202020204" pitchFamily="34" charset="0"/>
                <a:ea typeface="ヒラギノ角ゴ Pro W3" pitchFamily="-84" charset="-128"/>
              </a:rPr>
              <a:t>月の規定審議会で、印刷版と電子版の選択ができるようになりました）。</a:t>
            </a:r>
          </a:p>
          <a:p>
            <a:r>
              <a:rPr lang="ja-JP" altLang="en-US" dirty="0">
                <a:latin typeface="Arial" panose="020B0604020202020204" pitchFamily="34" charset="0"/>
                <a:ea typeface="ヒラギノ角ゴ Pro W3" pitchFamily="-84" charset="-128"/>
              </a:rPr>
              <a:t>毎月</a:t>
            </a:r>
            <a:r>
              <a:rPr lang="en-US" altLang="ja-JP" dirty="0">
                <a:latin typeface="Arial" panose="020B0604020202020204" pitchFamily="34" charset="0"/>
                <a:ea typeface="ヒラギノ角ゴ Pro W3" pitchFamily="-84" charset="-128"/>
              </a:rPr>
              <a:t>1</a:t>
            </a:r>
            <a:r>
              <a:rPr lang="ja-JP" altLang="en-US" dirty="0">
                <a:latin typeface="Arial" panose="020B0604020202020204" pitchFamily="34" charset="0"/>
                <a:ea typeface="ヒラギノ角ゴ Pro W3" pitchFamily="-84" charset="-128"/>
              </a:rPr>
              <a:t>日に最新号がアップされます。</a:t>
            </a:r>
            <a:endParaRPr lang="en-US" altLang="ja-JP" dirty="0">
              <a:latin typeface="Arial" panose="020B0604020202020204" pitchFamily="34" charset="0"/>
              <a:ea typeface="ヒラギノ角ゴ Pro W3" pitchFamily="-84" charset="-128"/>
            </a:endParaRPr>
          </a:p>
          <a:p>
            <a:r>
              <a:rPr lang="ja-JP" altLang="en-US" dirty="0">
                <a:latin typeface="Arial" panose="020B0604020202020204" pitchFamily="34" charset="0"/>
                <a:ea typeface="ヒラギノ角ゴ Pro W3" pitchFamily="-84" charset="-128"/>
              </a:rPr>
              <a:t>新型コロナウイルスで例会が休会になり、友を受け取ることができなかったクラブの会員さんには大いに活用していただきました。</a:t>
            </a:r>
          </a:p>
          <a:p>
            <a:endParaRPr lang="ja-JP" altLang="en-US" dirty="0">
              <a:latin typeface="Arial" panose="020B0604020202020204" pitchFamily="34" charset="0"/>
              <a:ea typeface="ヒラギノ角ゴ Pro W3" pitchFamily="-84" charset="-128"/>
            </a:endParaRPr>
          </a:p>
          <a:p>
            <a:r>
              <a:rPr lang="ja-JP" altLang="en-US" dirty="0">
                <a:latin typeface="Arial" panose="020B0604020202020204" pitchFamily="34" charset="0"/>
                <a:ea typeface="ヒラギノ角ゴ Pro W3" pitchFamily="-84" charset="-128"/>
              </a:rPr>
              <a:t>なお、ご覧いただく際に必要なＩＤとパスワードは、各クラブに</a:t>
            </a:r>
            <a:r>
              <a:rPr lang="en-US" altLang="ja-JP" dirty="0">
                <a:latin typeface="Arial" panose="020B0604020202020204" pitchFamily="34" charset="0"/>
                <a:ea typeface="ヒラギノ角ゴ Pro W3" pitchFamily="-84" charset="-128"/>
              </a:rPr>
              <a:t>9</a:t>
            </a:r>
            <a:r>
              <a:rPr lang="ja-JP" altLang="en-US" dirty="0">
                <a:latin typeface="Arial" panose="020B0604020202020204" pitchFamily="34" charset="0"/>
                <a:ea typeface="ヒラギノ角ゴ Pro W3" pitchFamily="-84" charset="-128"/>
              </a:rPr>
              <a:t>月号のロータリーの友に同封してお送りしましたので、事務局にお尋ねください。</a:t>
            </a:r>
          </a:p>
          <a:p>
            <a:r>
              <a:rPr lang="ja-JP" altLang="en-US" dirty="0">
                <a:latin typeface="Arial" panose="020B0604020202020204" pitchFamily="34" charset="0"/>
                <a:ea typeface="ヒラギノ角ゴ Pro W3" pitchFamily="-84" charset="-128"/>
              </a:rPr>
              <a:t>電子版は</a:t>
            </a:r>
            <a:r>
              <a:rPr lang="en-US" altLang="ja-JP" dirty="0">
                <a:latin typeface="Arial" panose="020B0604020202020204" pitchFamily="34" charset="0"/>
                <a:ea typeface="ヒラギノ角ゴ Pro W3" pitchFamily="-84" charset="-128"/>
              </a:rPr>
              <a:t>『</a:t>
            </a:r>
            <a:r>
              <a:rPr lang="ja-JP" altLang="en-US" dirty="0">
                <a:latin typeface="Arial" panose="020B0604020202020204" pitchFamily="34" charset="0"/>
                <a:ea typeface="ヒラギノ角ゴ Pro W3" pitchFamily="-84" charset="-128"/>
              </a:rPr>
              <a:t>ロータリーの友</a:t>
            </a:r>
            <a:r>
              <a:rPr lang="en-US" altLang="ja-JP" dirty="0">
                <a:latin typeface="Arial" panose="020B0604020202020204" pitchFamily="34" charset="0"/>
                <a:ea typeface="ヒラギノ角ゴ Pro W3" pitchFamily="-84" charset="-128"/>
              </a:rPr>
              <a:t>』</a:t>
            </a:r>
            <a:r>
              <a:rPr lang="ja-JP" altLang="en-US" dirty="0">
                <a:latin typeface="Arial" panose="020B0604020202020204" pitchFamily="34" charset="0"/>
                <a:ea typeface="ヒラギノ角ゴ Pro W3" pitchFamily="-84" charset="-128"/>
              </a:rPr>
              <a:t>の有料購読者だけに提供しているもので、ＩＤとパスワードは週報や</a:t>
            </a:r>
            <a:r>
              <a:rPr lang="en-US" altLang="ja-JP" dirty="0">
                <a:latin typeface="Arial" panose="020B0604020202020204" pitchFamily="34" charset="0"/>
                <a:ea typeface="ヒラギノ角ゴ Pro W3" pitchFamily="-84" charset="-128"/>
              </a:rPr>
              <a:t>HP</a:t>
            </a:r>
            <a:r>
              <a:rPr lang="ja-JP" altLang="en-US" dirty="0">
                <a:latin typeface="Arial" panose="020B0604020202020204" pitchFamily="34" charset="0"/>
                <a:ea typeface="ヒラギノ角ゴ Pro W3" pitchFamily="-84" charset="-128"/>
              </a:rPr>
              <a:t>に掲載しないでください。</a:t>
            </a:r>
            <a:endParaRPr lang="en-US" altLang="ja-JP" dirty="0">
              <a:latin typeface="Arial" panose="020B0604020202020204" pitchFamily="34" charset="0"/>
              <a:ea typeface="ヒラギノ角ゴ Pro W3" pitchFamily="-84" charset="-128"/>
            </a:endParaRPr>
          </a:p>
          <a:p>
            <a:endParaRPr lang="en-US" altLang="ja-JP" dirty="0">
              <a:latin typeface="Arial" panose="020B0604020202020204" pitchFamily="34" charset="0"/>
              <a:ea typeface="ヒラギノ角ゴ Pro W3" pitchFamily="-84" charset="-128"/>
            </a:endParaRPr>
          </a:p>
          <a:p>
            <a:r>
              <a:rPr lang="ja-JP" altLang="en-US" dirty="0">
                <a:latin typeface="Arial" panose="020B0604020202020204" pitchFamily="34" charset="0"/>
                <a:ea typeface="ヒラギノ角ゴ Pro W3" pitchFamily="-84" charset="-128"/>
              </a:rPr>
              <a:t>また、ウェブサイトから、投稿を受け付けています。</a:t>
            </a:r>
          </a:p>
          <a:p>
            <a:r>
              <a:rPr lang="ja-JP" altLang="en-US" dirty="0">
                <a:latin typeface="Arial" panose="020B0604020202020204" pitchFamily="34" charset="0"/>
                <a:ea typeface="ヒラギノ角ゴ Pro W3" pitchFamily="-84" charset="-128"/>
              </a:rPr>
              <a:t>「</a:t>
            </a:r>
            <a:r>
              <a:rPr lang="en-US" altLang="ja-JP" dirty="0">
                <a:latin typeface="Arial" panose="020B0604020202020204" pitchFamily="34" charset="0"/>
                <a:ea typeface="ヒラギノ角ゴ Pro W3" pitchFamily="-84" charset="-128"/>
              </a:rPr>
              <a:t>『</a:t>
            </a:r>
            <a:r>
              <a:rPr lang="ja-JP" altLang="en-US" dirty="0">
                <a:latin typeface="Arial" panose="020B0604020202020204" pitchFamily="34" charset="0"/>
                <a:ea typeface="ヒラギノ角ゴ Pro W3" pitchFamily="-84" charset="-128"/>
              </a:rPr>
              <a:t>友</a:t>
            </a:r>
            <a:r>
              <a:rPr lang="en-US" altLang="ja-JP" dirty="0">
                <a:latin typeface="Arial" panose="020B0604020202020204" pitchFamily="34" charset="0"/>
                <a:ea typeface="ヒラギノ角ゴ Pro W3" pitchFamily="-84" charset="-128"/>
              </a:rPr>
              <a:t>』</a:t>
            </a:r>
            <a:r>
              <a:rPr lang="ja-JP" altLang="en-US" dirty="0">
                <a:latin typeface="Arial" panose="020B0604020202020204" pitchFamily="34" charset="0"/>
                <a:ea typeface="ヒラギノ角ゴ Pro W3" pitchFamily="-84" charset="-128"/>
              </a:rPr>
              <a:t>電子版ログイン」ボタンの下にある「投稿をお待ちしています」ボタンをクリックしてください。</a:t>
            </a:r>
          </a:p>
          <a:p>
            <a:endParaRPr lang="ja-JP" altLang="en-US" dirty="0">
              <a:latin typeface="Arial" panose="020B0604020202020204" pitchFamily="34" charset="0"/>
              <a:ea typeface="ヒラギノ角ゴ Pro W3" pitchFamily="-84" charset="-128"/>
            </a:endParaRPr>
          </a:p>
          <a:p>
            <a:r>
              <a:rPr lang="ja-JP" altLang="en-US" dirty="0">
                <a:latin typeface="Arial" panose="020B0604020202020204" pitchFamily="34" charset="0"/>
                <a:ea typeface="ヒラギノ角ゴ Pro W3" pitchFamily="-84" charset="-128"/>
              </a:rPr>
              <a:t>なお、これまで通り、郵送や</a:t>
            </a:r>
            <a:r>
              <a:rPr lang="en-US" altLang="ja-JP" dirty="0">
                <a:latin typeface="Arial" panose="020B0604020202020204" pitchFamily="34" charset="0"/>
                <a:ea typeface="ヒラギノ角ゴ Pro W3" pitchFamily="-84" charset="-128"/>
              </a:rPr>
              <a:t>E</a:t>
            </a:r>
            <a:r>
              <a:rPr lang="ja-JP" altLang="en-US" dirty="0">
                <a:latin typeface="Arial" panose="020B0604020202020204" pitchFamily="34" charset="0"/>
                <a:ea typeface="ヒラギノ角ゴ Pro W3" pitchFamily="-84" charset="-128"/>
              </a:rPr>
              <a:t>メールでのご投稿もお受けしています。</a:t>
            </a:r>
            <a:endParaRPr lang="en-US" altLang="ja-JP" dirty="0">
              <a:latin typeface="Arial" panose="020B0604020202020204" pitchFamily="34" charset="0"/>
              <a:ea typeface="ヒラギノ角ゴ Pro W3" pitchFamily="-84" charset="-128"/>
            </a:endParaRPr>
          </a:p>
          <a:p>
            <a:endParaRPr lang="en-US" altLang="ja-JP" dirty="0">
              <a:latin typeface="Arial" panose="020B0604020202020204" pitchFamily="34" charset="0"/>
              <a:ea typeface="ヒラギノ角ゴ Pro W3" pitchFamily="-84" charset="-128"/>
            </a:endParaRPr>
          </a:p>
          <a:p>
            <a:r>
              <a:rPr lang="ja-JP" altLang="en-US" dirty="0">
                <a:latin typeface="Arial" panose="020B0604020202020204" pitchFamily="34" charset="0"/>
                <a:ea typeface="ヒラギノ角ゴ Pro W3" pitchFamily="-84" charset="-128"/>
              </a:rPr>
              <a:t>また、友事務所の出版物の注文、増部、減部もこちらのサイトからできますので、ご活用ください。</a:t>
            </a:r>
          </a:p>
          <a:p>
            <a:endParaRPr lang="ja-JP" altLang="ja-JP" dirty="0">
              <a:latin typeface="Arial" panose="020B0604020202020204" pitchFamily="34" charset="0"/>
              <a:ea typeface="ヒラギノ角ゴ Pro W3" pitchFamily="-84" charset="-128"/>
            </a:endParaRPr>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999">
              <a:spcBef>
                <a:spcPct val="30000"/>
              </a:spcBef>
              <a:defRPr sz="1300">
                <a:solidFill>
                  <a:schemeClr val="tx1"/>
                </a:solidFill>
                <a:latin typeface="Arial" panose="020B0604020202020204" pitchFamily="34" charset="0"/>
                <a:ea typeface="ヒラギノ角ゴ Pro W3" pitchFamily="-84" charset="-128"/>
              </a:defRPr>
            </a:lvl1pPr>
            <a:lvl2pPr marL="789300" indent="-303578" defTabSz="989999">
              <a:spcBef>
                <a:spcPct val="30000"/>
              </a:spcBef>
              <a:defRPr sz="1300">
                <a:solidFill>
                  <a:schemeClr val="tx1"/>
                </a:solidFill>
                <a:latin typeface="Arial" panose="020B0604020202020204" pitchFamily="34" charset="0"/>
                <a:ea typeface="ヒラギノ角ゴ Pro W3" pitchFamily="-84" charset="-128"/>
              </a:defRPr>
            </a:lvl2pPr>
            <a:lvl3pPr marL="1214307" indent="-242862" defTabSz="989999">
              <a:spcBef>
                <a:spcPct val="30000"/>
              </a:spcBef>
              <a:defRPr sz="1300">
                <a:solidFill>
                  <a:schemeClr val="tx1"/>
                </a:solidFill>
                <a:latin typeface="Arial" panose="020B0604020202020204" pitchFamily="34" charset="0"/>
                <a:ea typeface="ヒラギノ角ゴ Pro W3" pitchFamily="-84" charset="-128"/>
              </a:defRPr>
            </a:lvl3pPr>
            <a:lvl4pPr marL="1700031" indent="-242862" defTabSz="989999">
              <a:spcBef>
                <a:spcPct val="30000"/>
              </a:spcBef>
              <a:defRPr sz="1300">
                <a:solidFill>
                  <a:schemeClr val="tx1"/>
                </a:solidFill>
                <a:latin typeface="Arial" panose="020B0604020202020204" pitchFamily="34" charset="0"/>
                <a:ea typeface="ヒラギノ角ゴ Pro W3" pitchFamily="-84" charset="-128"/>
              </a:defRPr>
            </a:lvl4pPr>
            <a:lvl5pPr marL="2185754" indent="-242862" defTabSz="989999">
              <a:spcBef>
                <a:spcPct val="30000"/>
              </a:spcBef>
              <a:defRPr sz="1300">
                <a:solidFill>
                  <a:schemeClr val="tx1"/>
                </a:solidFill>
                <a:latin typeface="Arial" panose="020B0604020202020204" pitchFamily="34" charset="0"/>
                <a:ea typeface="ヒラギノ角ゴ Pro W3" pitchFamily="-84" charset="-128"/>
              </a:defRPr>
            </a:lvl5pPr>
            <a:lvl6pPr marL="2671475" indent="-242862" defTabSz="989999" eaLnBrk="0" fontAlgn="base" hangingPunct="0">
              <a:spcBef>
                <a:spcPct val="30000"/>
              </a:spcBef>
              <a:spcAft>
                <a:spcPct val="0"/>
              </a:spcAft>
              <a:defRPr sz="1300">
                <a:solidFill>
                  <a:schemeClr val="tx1"/>
                </a:solidFill>
                <a:latin typeface="Arial" panose="020B0604020202020204" pitchFamily="34" charset="0"/>
                <a:ea typeface="ヒラギノ角ゴ Pro W3" pitchFamily="-84" charset="-128"/>
              </a:defRPr>
            </a:lvl6pPr>
            <a:lvl7pPr marL="3157198" indent="-242862" defTabSz="989999" eaLnBrk="0" fontAlgn="base" hangingPunct="0">
              <a:spcBef>
                <a:spcPct val="30000"/>
              </a:spcBef>
              <a:spcAft>
                <a:spcPct val="0"/>
              </a:spcAft>
              <a:defRPr sz="1300">
                <a:solidFill>
                  <a:schemeClr val="tx1"/>
                </a:solidFill>
                <a:latin typeface="Arial" panose="020B0604020202020204" pitchFamily="34" charset="0"/>
                <a:ea typeface="ヒラギノ角ゴ Pro W3" pitchFamily="-84" charset="-128"/>
              </a:defRPr>
            </a:lvl7pPr>
            <a:lvl8pPr marL="3642922" indent="-242862" defTabSz="989999" eaLnBrk="0" fontAlgn="base" hangingPunct="0">
              <a:spcBef>
                <a:spcPct val="30000"/>
              </a:spcBef>
              <a:spcAft>
                <a:spcPct val="0"/>
              </a:spcAft>
              <a:defRPr sz="1300">
                <a:solidFill>
                  <a:schemeClr val="tx1"/>
                </a:solidFill>
                <a:latin typeface="Arial" panose="020B0604020202020204" pitchFamily="34" charset="0"/>
                <a:ea typeface="ヒラギノ角ゴ Pro W3" pitchFamily="-84" charset="-128"/>
              </a:defRPr>
            </a:lvl8pPr>
            <a:lvl9pPr marL="4128645" indent="-242862" defTabSz="989999" eaLnBrk="0" fontAlgn="base" hangingPunct="0">
              <a:spcBef>
                <a:spcPct val="30000"/>
              </a:spcBef>
              <a:spcAft>
                <a:spcPct val="0"/>
              </a:spcAft>
              <a:defRPr sz="1300">
                <a:solidFill>
                  <a:schemeClr val="tx1"/>
                </a:solidFill>
                <a:latin typeface="Arial" panose="020B0604020202020204" pitchFamily="34" charset="0"/>
                <a:ea typeface="ヒラギノ角ゴ Pro W3" pitchFamily="-84" charset="-128"/>
              </a:defRPr>
            </a:lvl9pPr>
          </a:lstStyle>
          <a:p>
            <a:pPr>
              <a:spcBef>
                <a:spcPct val="0"/>
              </a:spcBef>
            </a:pPr>
            <a:fld id="{D8476937-39DA-4451-909E-9CBB61442605}" type="slidenum">
              <a:rPr lang="en-US" altLang="ja-JP" smtClean="0"/>
              <a:pPr>
                <a:spcBef>
                  <a:spcPct val="0"/>
                </a:spcBef>
              </a:pPr>
              <a:t>12</a:t>
            </a:fld>
            <a:endParaRPr lang="en-US" altLang="ja-JP"/>
          </a:p>
        </p:txBody>
      </p:sp>
    </p:spTree>
    <p:extLst>
      <p:ext uri="{BB962C8B-B14F-4D97-AF65-F5344CB8AC3E}">
        <p14:creationId xmlns:p14="http://schemas.microsoft.com/office/powerpoint/2010/main" val="13112177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dirty="0">
                <a:latin typeface="Arial" panose="020B0604020202020204" pitchFamily="34" charset="0"/>
                <a:ea typeface="ヒラギノ角ゴ Pro W3" pitchFamily="-84" charset="-128"/>
              </a:rPr>
              <a:t>『</a:t>
            </a:r>
            <a:r>
              <a:rPr lang="ja-JP" altLang="en-US" dirty="0">
                <a:latin typeface="Arial" panose="020B0604020202020204" pitchFamily="34" charset="0"/>
                <a:ea typeface="ヒラギノ角ゴ Pro W3" pitchFamily="-84" charset="-128"/>
              </a:rPr>
              <a:t>ロータリーの友</a:t>
            </a:r>
            <a:r>
              <a:rPr lang="en-US" altLang="ja-JP" dirty="0">
                <a:latin typeface="Arial" panose="020B0604020202020204" pitchFamily="34" charset="0"/>
                <a:ea typeface="ヒラギノ角ゴ Pro W3" pitchFamily="-84" charset="-128"/>
              </a:rPr>
              <a:t>』</a:t>
            </a:r>
            <a:r>
              <a:rPr lang="ja-JP" altLang="en-US" dirty="0">
                <a:latin typeface="Arial" panose="020B0604020202020204" pitchFamily="34" charset="0"/>
                <a:ea typeface="ヒラギノ角ゴ Pro W3" pitchFamily="-84" charset="-128"/>
              </a:rPr>
              <a:t>には、ロータリーに関するさまざまな情報が掲載されています。</a:t>
            </a:r>
          </a:p>
          <a:p>
            <a:endParaRPr lang="ja-JP" altLang="en-US" dirty="0">
              <a:latin typeface="Arial" panose="020B0604020202020204" pitchFamily="34" charset="0"/>
              <a:ea typeface="ヒラギノ角ゴ Pro W3" pitchFamily="-84" charset="-128"/>
            </a:endParaRPr>
          </a:p>
          <a:p>
            <a:r>
              <a:rPr lang="en-US" altLang="ja-JP" dirty="0">
                <a:latin typeface="Arial" panose="020B0604020202020204" pitchFamily="34" charset="0"/>
                <a:ea typeface="ヒラギノ角ゴ Pro W3" pitchFamily="-84" charset="-128"/>
              </a:rPr>
              <a:t>『</a:t>
            </a:r>
            <a:r>
              <a:rPr lang="ja-JP" altLang="en-US" dirty="0">
                <a:latin typeface="Arial" panose="020B0604020202020204" pitchFamily="34" charset="0"/>
                <a:ea typeface="ヒラギノ角ゴ Pro W3" pitchFamily="-84" charset="-128"/>
              </a:rPr>
              <a:t>ロータリーの友</a:t>
            </a:r>
            <a:r>
              <a:rPr lang="en-US" altLang="ja-JP" dirty="0">
                <a:latin typeface="Arial" panose="020B0604020202020204" pitchFamily="34" charset="0"/>
                <a:ea typeface="ヒラギノ角ゴ Pro W3" pitchFamily="-84" charset="-128"/>
              </a:rPr>
              <a:t>』</a:t>
            </a:r>
            <a:r>
              <a:rPr lang="ja-JP" altLang="en-US" dirty="0">
                <a:latin typeface="Arial" panose="020B0604020202020204" pitchFamily="34" charset="0"/>
                <a:ea typeface="ヒラギノ角ゴ Pro W3" pitchFamily="-84" charset="-128"/>
              </a:rPr>
              <a:t>はロータリアンの活動や意見からなる雑誌です。</a:t>
            </a:r>
            <a:endParaRPr lang="en-US" altLang="ja-JP" dirty="0">
              <a:latin typeface="Arial" panose="020B0604020202020204" pitchFamily="34" charset="0"/>
              <a:ea typeface="ヒラギノ角ゴ Pro W3" pitchFamily="-84" charset="-128"/>
            </a:endParaRPr>
          </a:p>
          <a:p>
            <a:pPr defTabSz="914253">
              <a:defRPr/>
            </a:pPr>
            <a:r>
              <a:rPr lang="en-US" altLang="ja-JP" dirty="0">
                <a:solidFill>
                  <a:srgbClr val="000000"/>
                </a:solidFill>
                <a:latin typeface="Arial" panose="020B0604020202020204" pitchFamily="34" charset="0"/>
                <a:ea typeface="ヒラギノ角ゴ Pro W3" pitchFamily="-84" charset="-128"/>
              </a:rPr>
              <a:t>『</a:t>
            </a:r>
            <a:r>
              <a:rPr lang="ja-JP" altLang="en-US" dirty="0">
                <a:solidFill>
                  <a:srgbClr val="000000"/>
                </a:solidFill>
                <a:latin typeface="Arial" panose="020B0604020202020204" pitchFamily="34" charset="0"/>
                <a:ea typeface="ヒラギノ角ゴ Pro W3" pitchFamily="-84" charset="-128"/>
              </a:rPr>
              <a:t>ロータリーの友</a:t>
            </a:r>
            <a:r>
              <a:rPr lang="en-US" altLang="ja-JP" dirty="0">
                <a:solidFill>
                  <a:srgbClr val="000000"/>
                </a:solidFill>
                <a:latin typeface="Arial" panose="020B0604020202020204" pitchFamily="34" charset="0"/>
                <a:ea typeface="ヒラギノ角ゴ Pro W3" pitchFamily="-84" charset="-128"/>
              </a:rPr>
              <a:t>』</a:t>
            </a:r>
            <a:r>
              <a:rPr lang="ja-JP" altLang="en-US" dirty="0">
                <a:solidFill>
                  <a:srgbClr val="000000"/>
                </a:solidFill>
                <a:latin typeface="Arial" panose="020B0604020202020204" pitchFamily="34" charset="0"/>
                <a:ea typeface="ヒラギノ角ゴ Pro W3" pitchFamily="-84" charset="-128"/>
              </a:rPr>
              <a:t>を読み、</a:t>
            </a:r>
            <a:r>
              <a:rPr lang="en-US" altLang="ja-JP" dirty="0">
                <a:solidFill>
                  <a:srgbClr val="000000"/>
                </a:solidFill>
                <a:latin typeface="Arial" panose="020B0604020202020204" pitchFamily="34" charset="0"/>
                <a:ea typeface="ヒラギノ角ゴ Pro W3" pitchFamily="-84" charset="-128"/>
              </a:rPr>
              <a:t>『</a:t>
            </a:r>
            <a:r>
              <a:rPr lang="ja-JP" altLang="en-US" dirty="0">
                <a:solidFill>
                  <a:srgbClr val="000000"/>
                </a:solidFill>
                <a:latin typeface="Arial" panose="020B0604020202020204" pitchFamily="34" charset="0"/>
                <a:ea typeface="ヒラギノ角ゴ Pro W3" pitchFamily="-84" charset="-128"/>
              </a:rPr>
              <a:t>ロータリーの友</a:t>
            </a:r>
            <a:r>
              <a:rPr lang="en-US" altLang="ja-JP" dirty="0">
                <a:solidFill>
                  <a:srgbClr val="000000"/>
                </a:solidFill>
                <a:latin typeface="Arial" panose="020B0604020202020204" pitchFamily="34" charset="0"/>
                <a:ea typeface="ヒラギノ角ゴ Pro W3" pitchFamily="-84" charset="-128"/>
              </a:rPr>
              <a:t>』</a:t>
            </a:r>
            <a:r>
              <a:rPr lang="ja-JP" altLang="en-US" dirty="0">
                <a:solidFill>
                  <a:srgbClr val="000000"/>
                </a:solidFill>
                <a:latin typeface="Arial" panose="020B0604020202020204" pitchFamily="34" charset="0"/>
                <a:ea typeface="ヒラギノ角ゴ Pro W3" pitchFamily="-84" charset="-128"/>
              </a:rPr>
              <a:t>をご活用ください。</a:t>
            </a:r>
          </a:p>
          <a:p>
            <a:endParaRPr lang="ja-JP" altLang="en-US" dirty="0">
              <a:latin typeface="Arial" panose="020B0604020202020204" pitchFamily="34" charset="0"/>
              <a:ea typeface="ヒラギノ角ゴ Pro W3" pitchFamily="-84" charset="-128"/>
            </a:endParaRPr>
          </a:p>
          <a:p>
            <a:r>
              <a:rPr lang="ja-JP" altLang="en-US" dirty="0">
                <a:latin typeface="Arial" panose="020B0604020202020204" pitchFamily="34" charset="0"/>
                <a:ea typeface="ヒラギノ角ゴ Pro W3" pitchFamily="-84" charset="-128"/>
              </a:rPr>
              <a:t>また、奉仕活動をされたら、</a:t>
            </a:r>
            <a:r>
              <a:rPr lang="en-US" altLang="ja-JP" dirty="0">
                <a:latin typeface="Arial" panose="020B0604020202020204" pitchFamily="34" charset="0"/>
                <a:ea typeface="ヒラギノ角ゴ Pro W3" pitchFamily="-84" charset="-128"/>
              </a:rPr>
              <a:t>『</a:t>
            </a:r>
            <a:r>
              <a:rPr lang="ja-JP" altLang="en-US" dirty="0">
                <a:latin typeface="Arial" panose="020B0604020202020204" pitchFamily="34" charset="0"/>
                <a:ea typeface="ヒラギノ角ゴ Pro W3" pitchFamily="-84" charset="-128"/>
              </a:rPr>
              <a:t>ロータリーの友</a:t>
            </a:r>
            <a:r>
              <a:rPr lang="en-US" altLang="ja-JP" dirty="0">
                <a:latin typeface="Arial" panose="020B0604020202020204" pitchFamily="34" charset="0"/>
                <a:ea typeface="ヒラギノ角ゴ Pro W3" pitchFamily="-84" charset="-128"/>
              </a:rPr>
              <a:t>』</a:t>
            </a:r>
            <a:r>
              <a:rPr lang="ja-JP" altLang="en-US" dirty="0">
                <a:latin typeface="Arial" panose="020B0604020202020204" pitchFamily="34" charset="0"/>
                <a:ea typeface="ヒラギノ角ゴ Pro W3" pitchFamily="-84" charset="-128"/>
              </a:rPr>
              <a:t>に、ご原稿とお写真をお送りください。</a:t>
            </a:r>
          </a:p>
          <a:p>
            <a:endParaRPr lang="ja-JP" altLang="en-US" dirty="0">
              <a:latin typeface="Arial" panose="020B0604020202020204" pitchFamily="34" charset="0"/>
              <a:ea typeface="ヒラギノ角ゴ Pro W3" pitchFamily="-84" charset="-128"/>
            </a:endParaRPr>
          </a:p>
          <a:p>
            <a:r>
              <a:rPr lang="ja-JP" altLang="en-US" dirty="0">
                <a:latin typeface="Arial" panose="020B0604020202020204" pitchFamily="34" charset="0"/>
                <a:ea typeface="ヒラギノ角ゴ Pro W3" pitchFamily="-84" charset="-128"/>
              </a:rPr>
              <a:t>より良い</a:t>
            </a:r>
            <a:r>
              <a:rPr lang="en-US" altLang="ja-JP" dirty="0">
                <a:latin typeface="Arial" panose="020B0604020202020204" pitchFamily="34" charset="0"/>
                <a:ea typeface="ヒラギノ角ゴ Pro W3" pitchFamily="-84" charset="-128"/>
              </a:rPr>
              <a:t>『</a:t>
            </a:r>
            <a:r>
              <a:rPr lang="ja-JP" altLang="en-US" dirty="0">
                <a:latin typeface="Arial" panose="020B0604020202020204" pitchFamily="34" charset="0"/>
                <a:ea typeface="ヒラギノ角ゴ Pro W3" pitchFamily="-84" charset="-128"/>
              </a:rPr>
              <a:t>ロータリーの友</a:t>
            </a:r>
            <a:r>
              <a:rPr lang="en-US" altLang="ja-JP" dirty="0">
                <a:latin typeface="Arial" panose="020B0604020202020204" pitchFamily="34" charset="0"/>
                <a:ea typeface="ヒラギノ角ゴ Pro W3" pitchFamily="-84" charset="-128"/>
              </a:rPr>
              <a:t>』</a:t>
            </a:r>
            <a:r>
              <a:rPr lang="ja-JP" altLang="en-US" dirty="0">
                <a:latin typeface="Arial" panose="020B0604020202020204" pitchFamily="34" charset="0"/>
                <a:ea typeface="ヒラギノ角ゴ Pro W3" pitchFamily="-84" charset="-128"/>
              </a:rPr>
              <a:t>にするために、皆さまのご協力をお願いします。</a:t>
            </a:r>
            <a:endParaRPr lang="ja-JP" altLang="ja-JP" dirty="0">
              <a:latin typeface="Arial" panose="020B0604020202020204" pitchFamily="34" charset="0"/>
              <a:ea typeface="ヒラギノ角ゴ Pro W3" pitchFamily="-84" charset="-128"/>
            </a:endParaRPr>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163">
              <a:spcBef>
                <a:spcPct val="30000"/>
              </a:spcBef>
              <a:defRPr sz="1100">
                <a:solidFill>
                  <a:schemeClr val="tx1"/>
                </a:solidFill>
                <a:latin typeface="Arial" panose="020B0604020202020204" pitchFamily="34" charset="0"/>
                <a:ea typeface="ヒラギノ角ゴ Pro W3" pitchFamily="-84" charset="-128"/>
              </a:defRPr>
            </a:lvl1pPr>
            <a:lvl2pPr marL="724055" indent="-278482" defTabSz="908163">
              <a:spcBef>
                <a:spcPct val="30000"/>
              </a:spcBef>
              <a:defRPr sz="1100">
                <a:solidFill>
                  <a:schemeClr val="tx1"/>
                </a:solidFill>
                <a:latin typeface="Arial" panose="020B0604020202020204" pitchFamily="34" charset="0"/>
                <a:ea typeface="ヒラギノ角ゴ Pro W3" pitchFamily="-84" charset="-128"/>
              </a:defRPr>
            </a:lvl2pPr>
            <a:lvl3pPr marL="1113931" indent="-222786" defTabSz="908163">
              <a:spcBef>
                <a:spcPct val="30000"/>
              </a:spcBef>
              <a:defRPr sz="1100">
                <a:solidFill>
                  <a:schemeClr val="tx1"/>
                </a:solidFill>
                <a:latin typeface="Arial" panose="020B0604020202020204" pitchFamily="34" charset="0"/>
                <a:ea typeface="ヒラギノ角ゴ Pro W3" pitchFamily="-84" charset="-128"/>
              </a:defRPr>
            </a:lvl3pPr>
            <a:lvl4pPr marL="1559500" indent="-222786" defTabSz="908163">
              <a:spcBef>
                <a:spcPct val="30000"/>
              </a:spcBef>
              <a:defRPr sz="1100">
                <a:solidFill>
                  <a:schemeClr val="tx1"/>
                </a:solidFill>
                <a:latin typeface="Arial" panose="020B0604020202020204" pitchFamily="34" charset="0"/>
                <a:ea typeface="ヒラギノ角ゴ Pro W3" pitchFamily="-84" charset="-128"/>
              </a:defRPr>
            </a:lvl4pPr>
            <a:lvl5pPr marL="2005072" indent="-222786" defTabSz="908163">
              <a:spcBef>
                <a:spcPct val="30000"/>
              </a:spcBef>
              <a:defRPr sz="1100">
                <a:solidFill>
                  <a:schemeClr val="tx1"/>
                </a:solidFill>
                <a:latin typeface="Arial" panose="020B0604020202020204" pitchFamily="34" charset="0"/>
                <a:ea typeface="ヒラギノ角ゴ Pro W3" pitchFamily="-84" charset="-128"/>
              </a:defRPr>
            </a:lvl5pPr>
            <a:lvl6pPr marL="2450644" indent="-222786" defTabSz="908163" eaLnBrk="0" fontAlgn="base" hangingPunct="0">
              <a:spcBef>
                <a:spcPct val="30000"/>
              </a:spcBef>
              <a:spcAft>
                <a:spcPct val="0"/>
              </a:spcAft>
              <a:defRPr sz="1100">
                <a:solidFill>
                  <a:schemeClr val="tx1"/>
                </a:solidFill>
                <a:latin typeface="Arial" panose="020B0604020202020204" pitchFamily="34" charset="0"/>
                <a:ea typeface="ヒラギノ角ゴ Pro W3" pitchFamily="-84" charset="-128"/>
              </a:defRPr>
            </a:lvl6pPr>
            <a:lvl7pPr marL="2896216" indent="-222786" defTabSz="908163" eaLnBrk="0" fontAlgn="base" hangingPunct="0">
              <a:spcBef>
                <a:spcPct val="30000"/>
              </a:spcBef>
              <a:spcAft>
                <a:spcPct val="0"/>
              </a:spcAft>
              <a:defRPr sz="1100">
                <a:solidFill>
                  <a:schemeClr val="tx1"/>
                </a:solidFill>
                <a:latin typeface="Arial" panose="020B0604020202020204" pitchFamily="34" charset="0"/>
                <a:ea typeface="ヒラギノ角ゴ Pro W3" pitchFamily="-84" charset="-128"/>
              </a:defRPr>
            </a:lvl7pPr>
            <a:lvl8pPr marL="3341787" indent="-222786" defTabSz="908163" eaLnBrk="0" fontAlgn="base" hangingPunct="0">
              <a:spcBef>
                <a:spcPct val="30000"/>
              </a:spcBef>
              <a:spcAft>
                <a:spcPct val="0"/>
              </a:spcAft>
              <a:defRPr sz="1100">
                <a:solidFill>
                  <a:schemeClr val="tx1"/>
                </a:solidFill>
                <a:latin typeface="Arial" panose="020B0604020202020204" pitchFamily="34" charset="0"/>
                <a:ea typeface="ヒラギノ角ゴ Pro W3" pitchFamily="-84" charset="-128"/>
              </a:defRPr>
            </a:lvl8pPr>
            <a:lvl9pPr marL="3787361" indent="-222786" defTabSz="908163" eaLnBrk="0" fontAlgn="base" hangingPunct="0">
              <a:spcBef>
                <a:spcPct val="30000"/>
              </a:spcBef>
              <a:spcAft>
                <a:spcPct val="0"/>
              </a:spcAft>
              <a:defRPr sz="1100">
                <a:solidFill>
                  <a:schemeClr val="tx1"/>
                </a:solidFill>
                <a:latin typeface="Arial" panose="020B0604020202020204" pitchFamily="34" charset="0"/>
                <a:ea typeface="ヒラギノ角ゴ Pro W3" pitchFamily="-84" charset="-128"/>
              </a:defRPr>
            </a:lvl9pPr>
          </a:lstStyle>
          <a:p>
            <a:pPr>
              <a:spcBef>
                <a:spcPct val="0"/>
              </a:spcBef>
            </a:pPr>
            <a:fld id="{D8476937-39DA-4451-909E-9CBB61442605}" type="slidenum">
              <a:rPr lang="en-US" altLang="ja-JP" smtClean="0"/>
              <a:pPr>
                <a:spcBef>
                  <a:spcPct val="0"/>
                </a:spcBef>
              </a:pPr>
              <a:t>13</a:t>
            </a:fld>
            <a:endParaRPr lang="en-US" altLang="ja-JP"/>
          </a:p>
        </p:txBody>
      </p:sp>
    </p:spTree>
    <p:extLst>
      <p:ext uri="{BB962C8B-B14F-4D97-AF65-F5344CB8AC3E}">
        <p14:creationId xmlns:p14="http://schemas.microsoft.com/office/powerpoint/2010/main" val="17020238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発表者の方へ</a:t>
            </a:r>
            <a:r>
              <a:rPr kumimoji="1" lang="en-US" altLang="ja-JP" dirty="0"/>
              <a:t>】</a:t>
            </a:r>
          </a:p>
          <a:p>
            <a:r>
              <a:rPr kumimoji="1" lang="ja-JP" altLang="en-US" dirty="0"/>
              <a:t>次からのページは追加のオプション的な素材です。</a:t>
            </a:r>
            <a:endParaRPr kumimoji="1" lang="en-US" altLang="ja-JP" dirty="0"/>
          </a:p>
          <a:p>
            <a:r>
              <a:rPr kumimoji="1" lang="ja-JP" altLang="en-US" dirty="0"/>
              <a:t>お時間に余裕があればご説明に追加してください。</a:t>
            </a:r>
          </a:p>
        </p:txBody>
      </p:sp>
      <p:sp>
        <p:nvSpPr>
          <p:cNvPr id="4" name="スライド番号プレースホルダー 3"/>
          <p:cNvSpPr>
            <a:spLocks noGrp="1"/>
          </p:cNvSpPr>
          <p:nvPr>
            <p:ph type="sldNum" sz="quarter" idx="5"/>
          </p:nvPr>
        </p:nvSpPr>
        <p:spPr/>
        <p:txBody>
          <a:bodyPr/>
          <a:lstStyle/>
          <a:p>
            <a:pPr>
              <a:defRPr/>
            </a:pPr>
            <a:fld id="{0BBB6FD8-5643-4F83-AD34-E750FBEFCAD9}" type="slidenum">
              <a:rPr lang="en-US" altLang="ja-JP" smtClean="0"/>
              <a:pPr>
                <a:defRPr/>
              </a:pPr>
              <a:t>14</a:t>
            </a:fld>
            <a:endParaRPr lang="en-US" altLang="ja-JP"/>
          </a:p>
        </p:txBody>
      </p:sp>
    </p:spTree>
    <p:extLst>
      <p:ext uri="{BB962C8B-B14F-4D97-AF65-F5344CB8AC3E}">
        <p14:creationId xmlns:p14="http://schemas.microsoft.com/office/powerpoint/2010/main" val="6671754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253">
              <a:defRPr/>
            </a:pPr>
            <a:endParaRPr lang="en-US" altLang="ja-JP" dirty="0">
              <a:solidFill>
                <a:srgbClr val="000000"/>
              </a:solidFill>
              <a:latin typeface="Arial" panose="020B0604020202020204" pitchFamily="34" charset="0"/>
              <a:ea typeface="ヒラギノ角ゴ Pro W3" pitchFamily="-84" charset="-128"/>
            </a:endParaRPr>
          </a:p>
          <a:p>
            <a:pPr marL="0" marR="0" lvl="0" indent="0" algn="l" defTabSz="971447" rtl="0" eaLnBrk="0" fontAlgn="base" latinLnBrk="0" hangingPunct="0">
              <a:lnSpc>
                <a:spcPct val="100000"/>
              </a:lnSpc>
              <a:spcBef>
                <a:spcPct val="30000"/>
              </a:spcBef>
              <a:spcAft>
                <a:spcPct val="0"/>
              </a:spcAft>
              <a:buClrTx/>
              <a:buSzTx/>
              <a:buFontTx/>
              <a:buNone/>
              <a:tabLst/>
              <a:defRPr/>
            </a:pPr>
            <a:r>
              <a:rPr kumimoji="0" lang="en-US" altLang="ja-JP" sz="1200" b="0" i="0" u="none" strike="noStrike" kern="1200" cap="none" spc="0" normalizeH="0" baseline="0" noProof="0" dirty="0">
                <a:ln>
                  <a:noFill/>
                </a:ln>
                <a:solidFill>
                  <a:srgbClr val="000000"/>
                </a:solidFill>
                <a:effectLst/>
                <a:uLnTx/>
                <a:uFillTx/>
                <a:latin typeface="Arial" pitchFamily="-107" charset="0"/>
                <a:ea typeface="ヒラギノ角ゴ Pro W3" pitchFamily="-107" charset="-128"/>
              </a:rPr>
              <a:t>2020</a:t>
            </a:r>
            <a:r>
              <a:rPr kumimoji="0" lang="ja-JP" altLang="en-US" sz="1200" b="0" i="0" u="none" strike="noStrike" kern="1200" cap="none" spc="0" normalizeH="0" baseline="0" noProof="0" dirty="0">
                <a:ln>
                  <a:noFill/>
                </a:ln>
                <a:solidFill>
                  <a:srgbClr val="000000"/>
                </a:solidFill>
                <a:effectLst/>
                <a:uLnTx/>
                <a:uFillTx/>
                <a:latin typeface="Arial" pitchFamily="-107" charset="0"/>
                <a:ea typeface="ヒラギノ角ゴ Pro W3" pitchFamily="-107" charset="-128"/>
              </a:rPr>
              <a:t>年の</a:t>
            </a:r>
            <a:r>
              <a:rPr kumimoji="0" lang="en-US" altLang="ja-JP" sz="1200" b="0" i="0" u="none" strike="noStrike" kern="1200" cap="none" spc="0" normalizeH="0" baseline="0" noProof="0" dirty="0">
                <a:ln>
                  <a:noFill/>
                </a:ln>
                <a:solidFill>
                  <a:srgbClr val="000000"/>
                </a:solidFill>
                <a:effectLst/>
                <a:uLnTx/>
                <a:uFillTx/>
                <a:latin typeface="Arial" pitchFamily="-107" charset="0"/>
                <a:ea typeface="ヒラギノ角ゴ Pro W3" pitchFamily="-107" charset="-128"/>
              </a:rPr>
              <a:t>6</a:t>
            </a:r>
            <a:r>
              <a:rPr kumimoji="0" lang="ja-JP" altLang="en-US" sz="1200" b="0" i="0" u="none" strike="noStrike" kern="1200" cap="none" spc="0" normalizeH="0" baseline="0" noProof="0" dirty="0">
                <a:ln>
                  <a:noFill/>
                </a:ln>
                <a:solidFill>
                  <a:srgbClr val="000000"/>
                </a:solidFill>
                <a:effectLst/>
                <a:uLnTx/>
                <a:uFillTx/>
                <a:latin typeface="Arial" pitchFamily="-107" charset="0"/>
                <a:ea typeface="ヒラギノ角ゴ Pro W3" pitchFamily="-107" charset="-128"/>
              </a:rPr>
              <a:t>月の</a:t>
            </a:r>
            <a:r>
              <a:rPr kumimoji="0" lang="en-US" altLang="ja-JP" sz="1200" b="0" i="0" u="none" strike="noStrike" kern="1200" cap="none" spc="0" normalizeH="0" baseline="0" noProof="0" dirty="0">
                <a:ln>
                  <a:noFill/>
                </a:ln>
                <a:solidFill>
                  <a:srgbClr val="000000"/>
                </a:solidFill>
                <a:effectLst/>
                <a:uLnTx/>
                <a:uFillTx/>
                <a:latin typeface="Arial" pitchFamily="-107" charset="0"/>
                <a:ea typeface="ヒラギノ角ゴ Pro W3" pitchFamily="-107" charset="-128"/>
              </a:rPr>
              <a:t>RI</a:t>
            </a:r>
            <a:r>
              <a:rPr kumimoji="0" lang="ja-JP" altLang="en-US" sz="1200" b="0" i="0" u="none" strike="noStrike" kern="1200" cap="none" spc="0" normalizeH="0" baseline="0" noProof="0" dirty="0">
                <a:ln>
                  <a:noFill/>
                </a:ln>
                <a:solidFill>
                  <a:srgbClr val="000000"/>
                </a:solidFill>
                <a:effectLst/>
                <a:uLnTx/>
                <a:uFillTx/>
                <a:latin typeface="Arial" pitchFamily="-107" charset="0"/>
                <a:ea typeface="ヒラギノ角ゴ Pro W3" pitchFamily="-107" charset="-128"/>
              </a:rPr>
              <a:t>理事会で、</a:t>
            </a:r>
            <a:r>
              <a:rPr kumimoji="0" lang="en-US" altLang="ja-JP" sz="1200" b="0" i="0" u="none" strike="noStrike" kern="1200" cap="none" spc="0" normalizeH="0" baseline="0" noProof="0" dirty="0">
                <a:ln>
                  <a:noFill/>
                </a:ln>
                <a:solidFill>
                  <a:srgbClr val="000000"/>
                </a:solidFill>
                <a:effectLst/>
                <a:uLnTx/>
                <a:uFillTx/>
                <a:latin typeface="Arial" pitchFamily="-107" charset="0"/>
                <a:ea typeface="ヒラギノ角ゴ Pro W3" pitchFamily="-107" charset="-128"/>
              </a:rPr>
              <a:t>『The Rotarian』</a:t>
            </a:r>
            <a:r>
              <a:rPr kumimoji="0" lang="ja-JP" altLang="en-US" sz="1200" b="0" i="0" u="none" strike="noStrike" kern="1200" cap="none" spc="0" normalizeH="0" baseline="0" noProof="0" dirty="0">
                <a:ln>
                  <a:noFill/>
                </a:ln>
                <a:solidFill>
                  <a:srgbClr val="000000"/>
                </a:solidFill>
                <a:effectLst/>
                <a:uLnTx/>
                <a:uFillTx/>
                <a:latin typeface="Arial" pitchFamily="-107" charset="0"/>
                <a:ea typeface="ヒラギノ角ゴ Pro W3" pitchFamily="-107" charset="-128"/>
              </a:rPr>
              <a:t>の名称が、</a:t>
            </a:r>
            <a:r>
              <a:rPr kumimoji="0" lang="en-US" altLang="ja-JP" sz="1200" b="0" i="0" u="none" strike="noStrike" kern="1200" cap="none" spc="0" normalizeH="0" baseline="0" noProof="0" dirty="0">
                <a:ln>
                  <a:noFill/>
                </a:ln>
                <a:solidFill>
                  <a:srgbClr val="000000"/>
                </a:solidFill>
                <a:effectLst/>
                <a:uLnTx/>
                <a:uFillTx/>
                <a:latin typeface="Arial" pitchFamily="-107" charset="0"/>
                <a:ea typeface="ヒラギノ角ゴ Pro W3" pitchFamily="-107" charset="-128"/>
              </a:rPr>
              <a:t>2021</a:t>
            </a:r>
            <a:r>
              <a:rPr kumimoji="0" lang="ja-JP" altLang="en-US" sz="1200" b="0" i="0" u="none" strike="noStrike" kern="1200" cap="none" spc="0" normalizeH="0" baseline="0" noProof="0" dirty="0">
                <a:ln>
                  <a:noFill/>
                </a:ln>
                <a:solidFill>
                  <a:srgbClr val="000000"/>
                </a:solidFill>
                <a:effectLst/>
                <a:uLnTx/>
                <a:uFillTx/>
                <a:latin typeface="Arial" pitchFamily="-107" charset="0"/>
                <a:ea typeface="ヒラギノ角ゴ Pro W3" pitchFamily="-107" charset="-128"/>
              </a:rPr>
              <a:t>年</a:t>
            </a:r>
            <a:r>
              <a:rPr kumimoji="0" lang="en-US" altLang="ja-JP" sz="1200" b="0" i="0" u="none" strike="noStrike" kern="1200" cap="none" spc="0" normalizeH="0" baseline="0" noProof="0" dirty="0">
                <a:ln>
                  <a:noFill/>
                </a:ln>
                <a:solidFill>
                  <a:srgbClr val="000000"/>
                </a:solidFill>
                <a:effectLst/>
                <a:uLnTx/>
                <a:uFillTx/>
                <a:latin typeface="Arial" pitchFamily="-107" charset="0"/>
                <a:ea typeface="ヒラギノ角ゴ Pro W3" pitchFamily="-107" charset="-128"/>
              </a:rPr>
              <a:t>1</a:t>
            </a:r>
            <a:r>
              <a:rPr kumimoji="0" lang="ja-JP" altLang="en-US" sz="1200" b="0" i="0" u="none" strike="noStrike" kern="1200" cap="none" spc="0" normalizeH="0" baseline="0" noProof="0" dirty="0">
                <a:ln>
                  <a:noFill/>
                </a:ln>
                <a:solidFill>
                  <a:srgbClr val="000000"/>
                </a:solidFill>
                <a:effectLst/>
                <a:uLnTx/>
                <a:uFillTx/>
                <a:latin typeface="Arial" pitchFamily="-107" charset="0"/>
                <a:ea typeface="ヒラギノ角ゴ Pro W3" pitchFamily="-107" charset="-128"/>
              </a:rPr>
              <a:t>月号までに</a:t>
            </a:r>
            <a:r>
              <a:rPr kumimoji="0" lang="en-US" altLang="ja-JP" sz="1200" b="0" i="0" u="none" strike="noStrike" kern="1200" cap="none" spc="0" normalizeH="0" baseline="0" noProof="0" dirty="0">
                <a:ln>
                  <a:noFill/>
                </a:ln>
                <a:solidFill>
                  <a:srgbClr val="000000"/>
                </a:solidFill>
                <a:effectLst/>
                <a:uLnTx/>
                <a:uFillTx/>
                <a:latin typeface="Arial" pitchFamily="-107" charset="0"/>
                <a:ea typeface="ヒラギノ角ゴ Pro W3" pitchFamily="-107" charset="-128"/>
              </a:rPr>
              <a:t>『ROTARY』</a:t>
            </a:r>
            <a:r>
              <a:rPr kumimoji="0" lang="ja-JP" altLang="en-US" sz="1200" b="0" i="0" u="none" strike="noStrike" kern="1200" cap="none" spc="0" normalizeH="0" baseline="0" noProof="0" dirty="0">
                <a:ln>
                  <a:noFill/>
                </a:ln>
                <a:solidFill>
                  <a:srgbClr val="000000"/>
                </a:solidFill>
                <a:effectLst/>
                <a:uLnTx/>
                <a:uFillTx/>
                <a:latin typeface="Arial" pitchFamily="-107" charset="0"/>
                <a:ea typeface="ヒラギノ角ゴ Pro W3" pitchFamily="-107" charset="-128"/>
              </a:rPr>
              <a:t>に変更にすることが決定されていましたが、</a:t>
            </a:r>
            <a:r>
              <a:rPr kumimoji="0" lang="en-US" altLang="ja-JP" sz="1200" b="0" i="0" u="none" strike="noStrike" kern="1200" cap="none" spc="0" normalizeH="0" baseline="0" noProof="0" dirty="0">
                <a:ln>
                  <a:noFill/>
                </a:ln>
                <a:solidFill>
                  <a:srgbClr val="000000"/>
                </a:solidFill>
                <a:effectLst/>
                <a:uLnTx/>
                <a:uFillTx/>
                <a:latin typeface="Arial" pitchFamily="-107" charset="0"/>
                <a:ea typeface="ヒラギノ角ゴ Pro W3" pitchFamily="-107" charset="-128"/>
              </a:rPr>
              <a:t>2020</a:t>
            </a:r>
            <a:r>
              <a:rPr kumimoji="0" lang="ja-JP" altLang="en-US" sz="1200" b="0" i="0" u="none" strike="noStrike" kern="1200" cap="none" spc="0" normalizeH="0" baseline="0" noProof="0" dirty="0">
                <a:ln>
                  <a:noFill/>
                </a:ln>
                <a:solidFill>
                  <a:srgbClr val="000000"/>
                </a:solidFill>
                <a:effectLst/>
                <a:uLnTx/>
                <a:uFillTx/>
                <a:latin typeface="Arial" pitchFamily="-107" charset="0"/>
                <a:ea typeface="ヒラギノ角ゴ Pro W3" pitchFamily="-107" charset="-128"/>
              </a:rPr>
              <a:t>年</a:t>
            </a:r>
            <a:r>
              <a:rPr kumimoji="0" lang="en-US" altLang="ja-JP" sz="1200" b="0" i="0" u="none" strike="noStrike" kern="1200" cap="none" spc="0" normalizeH="0" baseline="0" noProof="0" dirty="0">
                <a:ln>
                  <a:noFill/>
                </a:ln>
                <a:solidFill>
                  <a:srgbClr val="000000"/>
                </a:solidFill>
                <a:effectLst/>
                <a:uLnTx/>
                <a:uFillTx/>
                <a:latin typeface="Arial" pitchFamily="-107" charset="0"/>
                <a:ea typeface="ヒラギノ角ゴ Pro W3" pitchFamily="-107" charset="-128"/>
              </a:rPr>
              <a:t>9</a:t>
            </a:r>
            <a:r>
              <a:rPr kumimoji="0" lang="ja-JP" altLang="en-US" sz="1200" b="0" i="0" u="none" strike="noStrike" kern="1200" cap="none" spc="0" normalizeH="0" baseline="0" noProof="0" dirty="0">
                <a:ln>
                  <a:noFill/>
                </a:ln>
                <a:solidFill>
                  <a:srgbClr val="000000"/>
                </a:solidFill>
                <a:effectLst/>
                <a:uLnTx/>
                <a:uFillTx/>
                <a:latin typeface="Arial" pitchFamily="-107" charset="0"/>
                <a:ea typeface="ヒラギノ角ゴ Pro W3" pitchFamily="-107" charset="-128"/>
              </a:rPr>
              <a:t>月号から変更になりました。</a:t>
            </a:r>
            <a:endParaRPr kumimoji="0" lang="en-US" altLang="ja-JP" sz="1200" b="0" i="0" u="none" strike="noStrike" kern="1200" cap="none" spc="0" normalizeH="0" baseline="0" noProof="0" dirty="0">
              <a:ln>
                <a:noFill/>
              </a:ln>
              <a:solidFill>
                <a:srgbClr val="000000"/>
              </a:solidFill>
              <a:effectLst/>
              <a:uLnTx/>
              <a:uFillTx/>
              <a:latin typeface="Arial" pitchFamily="-107" charset="0"/>
              <a:ea typeface="ヒラギノ角ゴ Pro W3" pitchFamily="-107" charset="-128"/>
            </a:endParaRPr>
          </a:p>
          <a:p>
            <a:pPr marL="0" marR="0" lvl="0" indent="0" algn="l" defTabSz="971447" rtl="0" eaLnBrk="0" fontAlgn="base" latinLnBrk="0" hangingPunct="0">
              <a:lnSpc>
                <a:spcPct val="100000"/>
              </a:lnSpc>
              <a:spcBef>
                <a:spcPct val="30000"/>
              </a:spcBef>
              <a:spcAft>
                <a:spcPct val="0"/>
              </a:spcAft>
              <a:buClrTx/>
              <a:buSzTx/>
              <a:buFontTx/>
              <a:buNone/>
              <a:tabLst/>
              <a:defRPr/>
            </a:pPr>
            <a:r>
              <a:rPr kumimoji="0" lang="ja-JP" altLang="en-US" sz="1200" b="0" i="0" u="none" strike="noStrike" kern="1200" cap="none" spc="0" normalizeH="0" baseline="0" noProof="0" dirty="0">
                <a:ln>
                  <a:noFill/>
                </a:ln>
                <a:solidFill>
                  <a:srgbClr val="000000"/>
                </a:solidFill>
                <a:effectLst/>
                <a:uLnTx/>
                <a:uFillTx/>
                <a:latin typeface="Arial" pitchFamily="-107" charset="0"/>
                <a:ea typeface="ヒラギノ角ゴ Pro W3" pitchFamily="-107" charset="-128"/>
              </a:rPr>
              <a:t>これは、この雑誌を読者のターゲットをロータリクラブの会員（ロータリアン）に限定せず、ローターアクターを始め、若い人をはじめとした会員候補者にも読者ターゲットを広げ、多様性に富んだ編集方針で発行されるということを意味しています。</a:t>
            </a:r>
            <a:endParaRPr kumimoji="0" lang="en-US" altLang="ja-JP" sz="1200" b="0" i="0" u="none" strike="noStrike" kern="1200" cap="none" spc="0" normalizeH="0" baseline="0" noProof="0" dirty="0">
              <a:ln>
                <a:noFill/>
              </a:ln>
              <a:solidFill>
                <a:srgbClr val="000000"/>
              </a:solidFill>
              <a:effectLst/>
              <a:uLnTx/>
              <a:uFillTx/>
              <a:latin typeface="Arial" pitchFamily="-107" charset="0"/>
              <a:ea typeface="ヒラギノ角ゴ Pro W3" pitchFamily="-107" charset="-128"/>
            </a:endParaRPr>
          </a:p>
          <a:p>
            <a:endParaRPr lang="ja-JP" altLang="en-US" dirty="0">
              <a:latin typeface="Arial" panose="020B0604020202020204" pitchFamily="34" charset="0"/>
              <a:ea typeface="ヒラギノ角ゴ Pro W3" pitchFamily="-84" charset="-128"/>
            </a:endParaRPr>
          </a:p>
          <a:p>
            <a:endParaRPr lang="ja-JP" altLang="en-US" dirty="0">
              <a:latin typeface="Arial" panose="020B0604020202020204" pitchFamily="34" charset="0"/>
              <a:ea typeface="ヒラギノ角ゴ Pro W3" pitchFamily="-84" charset="-128"/>
            </a:endParaRPr>
          </a:p>
          <a:p>
            <a:endParaRPr lang="ja-JP" altLang="en-US" dirty="0">
              <a:latin typeface="Arial" panose="020B0604020202020204" pitchFamily="34" charset="0"/>
              <a:ea typeface="ヒラギノ角ゴ Pro W3" pitchFamily="-84" charset="-128"/>
            </a:endParaRPr>
          </a:p>
          <a:p>
            <a:endParaRPr lang="ja-JP" altLang="ja-JP" dirty="0">
              <a:latin typeface="Arial" panose="020B0604020202020204" pitchFamily="34" charset="0"/>
              <a:ea typeface="ヒラギノ角ゴ Pro W3" pitchFamily="-84" charset="-128"/>
            </a:endParaRPr>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839">
              <a:spcBef>
                <a:spcPct val="30000"/>
              </a:spcBef>
              <a:defRPr sz="1300">
                <a:solidFill>
                  <a:schemeClr val="tx1"/>
                </a:solidFill>
                <a:latin typeface="Arial" panose="020B0604020202020204" pitchFamily="34" charset="0"/>
                <a:ea typeface="ヒラギノ角ゴ Pro W3" pitchFamily="-84" charset="-128"/>
              </a:defRPr>
            </a:lvl1pPr>
            <a:lvl2pPr marL="789172" indent="-303529" defTabSz="989839">
              <a:spcBef>
                <a:spcPct val="30000"/>
              </a:spcBef>
              <a:defRPr sz="1300">
                <a:solidFill>
                  <a:schemeClr val="tx1"/>
                </a:solidFill>
                <a:latin typeface="Arial" panose="020B0604020202020204" pitchFamily="34" charset="0"/>
                <a:ea typeface="ヒラギノ角ゴ Pro W3" pitchFamily="-84" charset="-128"/>
              </a:defRPr>
            </a:lvl2pPr>
            <a:lvl3pPr marL="1214113" indent="-242823" defTabSz="989839">
              <a:spcBef>
                <a:spcPct val="30000"/>
              </a:spcBef>
              <a:defRPr sz="1300">
                <a:solidFill>
                  <a:schemeClr val="tx1"/>
                </a:solidFill>
                <a:latin typeface="Arial" panose="020B0604020202020204" pitchFamily="34" charset="0"/>
                <a:ea typeface="ヒラギノ角ゴ Pro W3" pitchFamily="-84" charset="-128"/>
              </a:defRPr>
            </a:lvl3pPr>
            <a:lvl4pPr marL="1699757" indent="-242823" defTabSz="989839">
              <a:spcBef>
                <a:spcPct val="30000"/>
              </a:spcBef>
              <a:defRPr sz="1300">
                <a:solidFill>
                  <a:schemeClr val="tx1"/>
                </a:solidFill>
                <a:latin typeface="Arial" panose="020B0604020202020204" pitchFamily="34" charset="0"/>
                <a:ea typeface="ヒラギノ角ゴ Pro W3" pitchFamily="-84" charset="-128"/>
              </a:defRPr>
            </a:lvl4pPr>
            <a:lvl5pPr marL="2185401" indent="-242823" defTabSz="989839">
              <a:spcBef>
                <a:spcPct val="30000"/>
              </a:spcBef>
              <a:defRPr sz="1300">
                <a:solidFill>
                  <a:schemeClr val="tx1"/>
                </a:solidFill>
                <a:latin typeface="Arial" panose="020B0604020202020204" pitchFamily="34" charset="0"/>
                <a:ea typeface="ヒラギノ角ゴ Pro W3" pitchFamily="-84" charset="-128"/>
              </a:defRPr>
            </a:lvl5pPr>
            <a:lvl6pPr marL="2671044" indent="-242823" defTabSz="989839" eaLnBrk="0" fontAlgn="base" hangingPunct="0">
              <a:spcBef>
                <a:spcPct val="30000"/>
              </a:spcBef>
              <a:spcAft>
                <a:spcPct val="0"/>
              </a:spcAft>
              <a:defRPr sz="1300">
                <a:solidFill>
                  <a:schemeClr val="tx1"/>
                </a:solidFill>
                <a:latin typeface="Arial" panose="020B0604020202020204" pitchFamily="34" charset="0"/>
                <a:ea typeface="ヒラギノ角ゴ Pro W3" pitchFamily="-84" charset="-128"/>
              </a:defRPr>
            </a:lvl6pPr>
            <a:lvl7pPr marL="3156689" indent="-242823" defTabSz="989839" eaLnBrk="0" fontAlgn="base" hangingPunct="0">
              <a:spcBef>
                <a:spcPct val="30000"/>
              </a:spcBef>
              <a:spcAft>
                <a:spcPct val="0"/>
              </a:spcAft>
              <a:defRPr sz="1300">
                <a:solidFill>
                  <a:schemeClr val="tx1"/>
                </a:solidFill>
                <a:latin typeface="Arial" panose="020B0604020202020204" pitchFamily="34" charset="0"/>
                <a:ea typeface="ヒラギノ角ゴ Pro W3" pitchFamily="-84" charset="-128"/>
              </a:defRPr>
            </a:lvl7pPr>
            <a:lvl8pPr marL="3642336" indent="-242823" defTabSz="989839" eaLnBrk="0" fontAlgn="base" hangingPunct="0">
              <a:spcBef>
                <a:spcPct val="30000"/>
              </a:spcBef>
              <a:spcAft>
                <a:spcPct val="0"/>
              </a:spcAft>
              <a:defRPr sz="1300">
                <a:solidFill>
                  <a:schemeClr val="tx1"/>
                </a:solidFill>
                <a:latin typeface="Arial" panose="020B0604020202020204" pitchFamily="34" charset="0"/>
                <a:ea typeface="ヒラギノ角ゴ Pro W3" pitchFamily="-84" charset="-128"/>
              </a:defRPr>
            </a:lvl8pPr>
            <a:lvl9pPr marL="4127978" indent="-242823" defTabSz="989839" eaLnBrk="0" fontAlgn="base" hangingPunct="0">
              <a:spcBef>
                <a:spcPct val="30000"/>
              </a:spcBef>
              <a:spcAft>
                <a:spcPct val="0"/>
              </a:spcAft>
              <a:defRPr sz="1300">
                <a:solidFill>
                  <a:schemeClr val="tx1"/>
                </a:solidFill>
                <a:latin typeface="Arial" panose="020B0604020202020204" pitchFamily="34" charset="0"/>
                <a:ea typeface="ヒラギノ角ゴ Pro W3" pitchFamily="-84" charset="-128"/>
              </a:defRPr>
            </a:lvl9pPr>
          </a:lstStyle>
          <a:p>
            <a:pPr>
              <a:spcBef>
                <a:spcPct val="0"/>
              </a:spcBef>
            </a:pPr>
            <a:fld id="{D8476937-39DA-4451-909E-9CBB61442605}" type="slidenum">
              <a:rPr lang="en-US" altLang="ja-JP" smtClean="0"/>
              <a:pPr>
                <a:spcBef>
                  <a:spcPct val="0"/>
                </a:spcBef>
              </a:pPr>
              <a:t>15</a:t>
            </a:fld>
            <a:endParaRPr lang="en-US" altLang="ja-JP"/>
          </a:p>
        </p:txBody>
      </p:sp>
    </p:spTree>
    <p:extLst>
      <p:ext uri="{BB962C8B-B14F-4D97-AF65-F5344CB8AC3E}">
        <p14:creationId xmlns:p14="http://schemas.microsoft.com/office/powerpoint/2010/main" val="26924671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latin typeface="Arial" panose="020B0604020202020204" pitchFamily="34" charset="0"/>
                <a:ea typeface="ヒラギノ角ゴ Pro W3" pitchFamily="-84" charset="-128"/>
              </a:rPr>
              <a:t>投稿に関するお願いです。</a:t>
            </a:r>
            <a:endParaRPr lang="en-US" altLang="ja-JP" dirty="0">
              <a:latin typeface="Arial" panose="020B0604020202020204" pitchFamily="34" charset="0"/>
              <a:ea typeface="ヒラギノ角ゴ Pro W3" pitchFamily="-84" charset="-128"/>
            </a:endParaRPr>
          </a:p>
          <a:p>
            <a:r>
              <a:rPr lang="en-US" altLang="ja-JP" dirty="0">
                <a:latin typeface="Arial" panose="020B0604020202020204" pitchFamily="34" charset="0"/>
                <a:ea typeface="ヒラギノ角ゴ Pro W3" pitchFamily="-84" charset="-128"/>
              </a:rPr>
              <a:t>『</a:t>
            </a:r>
            <a:r>
              <a:rPr lang="ja-JP" altLang="en-US" dirty="0">
                <a:latin typeface="Arial" panose="020B0604020202020204" pitchFamily="34" charset="0"/>
                <a:ea typeface="ヒラギノ角ゴ Pro W3" pitchFamily="-84" charset="-128"/>
              </a:rPr>
              <a:t>ロータリーの友</a:t>
            </a:r>
            <a:r>
              <a:rPr lang="en-US" altLang="ja-JP" dirty="0">
                <a:latin typeface="Arial" panose="020B0604020202020204" pitchFamily="34" charset="0"/>
                <a:ea typeface="ヒラギノ角ゴ Pro W3" pitchFamily="-84" charset="-128"/>
              </a:rPr>
              <a:t>』</a:t>
            </a:r>
            <a:r>
              <a:rPr lang="ja-JP" altLang="en-US" dirty="0">
                <a:latin typeface="Arial" panose="020B0604020202020204" pitchFamily="34" charset="0"/>
                <a:ea typeface="ヒラギノ角ゴ Pro W3" pitchFamily="-84" charset="-128"/>
              </a:rPr>
              <a:t>を興味を持って読んでいただくためには、写真が大きなポイントになります。</a:t>
            </a:r>
          </a:p>
          <a:p>
            <a:endParaRPr lang="ja-JP" altLang="en-US" dirty="0">
              <a:latin typeface="Arial" panose="020B0604020202020204" pitchFamily="34" charset="0"/>
              <a:ea typeface="ヒラギノ角ゴ Pro W3" pitchFamily="-84" charset="-128"/>
            </a:endParaRPr>
          </a:p>
          <a:p>
            <a:r>
              <a:rPr lang="ja-JP" altLang="en-US" dirty="0">
                <a:latin typeface="Arial" panose="020B0604020202020204" pitchFamily="34" charset="0"/>
                <a:ea typeface="ヒラギノ角ゴ Pro W3" pitchFamily="-84" charset="-128"/>
              </a:rPr>
              <a:t>そのために投稿いただく写真について、お願いがあります。</a:t>
            </a:r>
          </a:p>
          <a:p>
            <a:endParaRPr lang="ja-JP" altLang="en-US" dirty="0">
              <a:latin typeface="Arial" panose="020B0604020202020204" pitchFamily="34" charset="0"/>
              <a:ea typeface="ヒラギノ角ゴ Pro W3" pitchFamily="-84" charset="-128"/>
            </a:endParaRPr>
          </a:p>
          <a:p>
            <a:r>
              <a:rPr lang="ja-JP" altLang="en-US" dirty="0">
                <a:latin typeface="Arial" panose="020B0604020202020204" pitchFamily="34" charset="0"/>
                <a:ea typeface="ヒラギノ角ゴ Pro W3" pitchFamily="-84" charset="-128"/>
              </a:rPr>
              <a:t>活動の様子がよく分かる写真をお送りください。</a:t>
            </a:r>
          </a:p>
          <a:p>
            <a:r>
              <a:rPr lang="ja-JP" altLang="en-US" dirty="0">
                <a:latin typeface="Arial" panose="020B0604020202020204" pitchFamily="34" charset="0"/>
                <a:ea typeface="ヒラギノ角ゴ Pro W3" pitchFamily="-84" charset="-128"/>
              </a:rPr>
              <a:t>また、投稿する際は、データを加工せず、そのままの形でお送りください。</a:t>
            </a:r>
            <a:endParaRPr lang="en-US" altLang="ja-JP" dirty="0">
              <a:latin typeface="Arial" panose="020B0604020202020204" pitchFamily="34" charset="0"/>
              <a:ea typeface="ヒラギノ角ゴ Pro W3" pitchFamily="-84" charset="-128"/>
            </a:endParaRPr>
          </a:p>
          <a:p>
            <a:pPr defTabSz="914253">
              <a:defRPr/>
            </a:pPr>
            <a:endParaRPr lang="en-US" altLang="ja-JP" dirty="0">
              <a:solidFill>
                <a:srgbClr val="000000"/>
              </a:solidFill>
              <a:latin typeface="Arial" panose="020B0604020202020204" pitchFamily="34" charset="0"/>
              <a:ea typeface="ヒラギノ角ゴ Pro W3" pitchFamily="-84" charset="-128"/>
            </a:endParaRPr>
          </a:p>
          <a:p>
            <a:pPr defTabSz="914253">
              <a:defRPr/>
            </a:pPr>
            <a:r>
              <a:rPr lang="ja-JP" altLang="en-US" dirty="0">
                <a:solidFill>
                  <a:srgbClr val="000000"/>
                </a:solidFill>
                <a:latin typeface="Arial" panose="020B0604020202020204" pitchFamily="34" charset="0"/>
                <a:ea typeface="ヒラギノ角ゴ Pro W3" pitchFamily="-84" charset="-128"/>
              </a:rPr>
              <a:t>活動集合写真や記念写真しかない場合、掲載を見合わせていただく場合もあります。</a:t>
            </a:r>
            <a:endParaRPr lang="en-US" altLang="ja-JP" dirty="0">
              <a:solidFill>
                <a:srgbClr val="000000"/>
              </a:solidFill>
              <a:latin typeface="Arial" panose="020B0604020202020204" pitchFamily="34" charset="0"/>
              <a:ea typeface="ヒラギノ角ゴ Pro W3" pitchFamily="-84" charset="-128"/>
            </a:endParaRPr>
          </a:p>
          <a:p>
            <a:pPr defTabSz="914253">
              <a:defRPr/>
            </a:pPr>
            <a:endParaRPr lang="en-US" altLang="ja-JP" dirty="0">
              <a:solidFill>
                <a:srgbClr val="000000"/>
              </a:solidFill>
              <a:latin typeface="Arial" panose="020B0604020202020204" pitchFamily="34" charset="0"/>
              <a:ea typeface="ヒラギノ角ゴ Pro W3" pitchFamily="-84" charset="-128"/>
            </a:endParaRPr>
          </a:p>
          <a:p>
            <a:pPr defTabSz="914253">
              <a:defRPr/>
            </a:pPr>
            <a:r>
              <a:rPr lang="ja-JP" altLang="en-US" dirty="0">
                <a:solidFill>
                  <a:srgbClr val="000000"/>
                </a:solidFill>
                <a:latin typeface="Arial" panose="020B0604020202020204" pitchFamily="34" charset="0"/>
                <a:ea typeface="ヒラギノ角ゴ Pro W3" pitchFamily="-84" charset="-128"/>
              </a:rPr>
              <a:t>また、一貫性のあるロータリーのブランドイメージの確立を目指す国際ロータリーの指針に沿い、間違った使い方をしたロゴの入った写真は、ロータリーの機関雑誌として掲載が難しくなりました。</a:t>
            </a:r>
            <a:endParaRPr lang="en-US" altLang="ja-JP" dirty="0">
              <a:solidFill>
                <a:srgbClr val="000000"/>
              </a:solidFill>
              <a:latin typeface="Arial" panose="020B0604020202020204" pitchFamily="34" charset="0"/>
              <a:ea typeface="ヒラギノ角ゴ Pro W3" pitchFamily="-84" charset="-128"/>
            </a:endParaRPr>
          </a:p>
          <a:p>
            <a:pPr defTabSz="914253">
              <a:defRPr/>
            </a:pPr>
            <a:r>
              <a:rPr lang="ja-JP" altLang="en-US" dirty="0">
                <a:solidFill>
                  <a:srgbClr val="000000"/>
                </a:solidFill>
                <a:latin typeface="Arial" panose="020B0604020202020204" pitchFamily="34" charset="0"/>
                <a:ea typeface="ヒラギノ角ゴ Pro W3" pitchFamily="-84" charset="-128"/>
              </a:rPr>
              <a:t>ご理解くださいますようお願いいたします。</a:t>
            </a:r>
          </a:p>
          <a:p>
            <a:endParaRPr lang="en-US" altLang="ja-JP" dirty="0">
              <a:latin typeface="Arial" panose="020B0604020202020204" pitchFamily="34" charset="0"/>
              <a:ea typeface="ヒラギノ角ゴ Pro W3" pitchFamily="-84" charset="-128"/>
            </a:endParaRPr>
          </a:p>
          <a:p>
            <a:endParaRPr lang="en-US" altLang="ja-JP" dirty="0">
              <a:latin typeface="Arial" panose="020B0604020202020204" pitchFamily="34" charset="0"/>
              <a:ea typeface="ヒラギノ角ゴ Pro W3" pitchFamily="-84" charset="-128"/>
            </a:endParaRPr>
          </a:p>
          <a:p>
            <a:endParaRPr lang="ja-JP" altLang="en-US" dirty="0">
              <a:latin typeface="Arial" panose="020B0604020202020204" pitchFamily="34" charset="0"/>
              <a:ea typeface="ヒラギノ角ゴ Pro W3" pitchFamily="-84" charset="-128"/>
            </a:endParaRPr>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562">
              <a:spcBef>
                <a:spcPct val="30000"/>
              </a:spcBef>
              <a:defRPr sz="1200">
                <a:solidFill>
                  <a:schemeClr val="tx1"/>
                </a:solidFill>
                <a:latin typeface="Arial" panose="020B0604020202020204" pitchFamily="34" charset="0"/>
                <a:ea typeface="ヒラギノ角ゴ Pro W3" pitchFamily="-84" charset="-128"/>
              </a:defRPr>
            </a:lvl1pPr>
            <a:lvl2pPr marL="742711" indent="-285658" defTabSz="931562">
              <a:spcBef>
                <a:spcPct val="30000"/>
              </a:spcBef>
              <a:defRPr sz="1200">
                <a:solidFill>
                  <a:schemeClr val="tx1"/>
                </a:solidFill>
                <a:latin typeface="Arial" panose="020B0604020202020204" pitchFamily="34" charset="0"/>
                <a:ea typeface="ヒラギノ角ゴ Pro W3" pitchFamily="-84" charset="-128"/>
              </a:defRPr>
            </a:lvl2pPr>
            <a:lvl3pPr marL="1142632" indent="-228526" defTabSz="931562">
              <a:spcBef>
                <a:spcPct val="30000"/>
              </a:spcBef>
              <a:defRPr sz="1200">
                <a:solidFill>
                  <a:schemeClr val="tx1"/>
                </a:solidFill>
                <a:latin typeface="Arial" panose="020B0604020202020204" pitchFamily="34" charset="0"/>
                <a:ea typeface="ヒラギノ角ゴ Pro W3" pitchFamily="-84" charset="-128"/>
              </a:defRPr>
            </a:lvl3pPr>
            <a:lvl4pPr marL="1599684" indent="-228526" defTabSz="931562">
              <a:spcBef>
                <a:spcPct val="30000"/>
              </a:spcBef>
              <a:defRPr sz="1200">
                <a:solidFill>
                  <a:schemeClr val="tx1"/>
                </a:solidFill>
                <a:latin typeface="Arial" panose="020B0604020202020204" pitchFamily="34" charset="0"/>
                <a:ea typeface="ヒラギノ角ゴ Pro W3" pitchFamily="-84" charset="-128"/>
              </a:defRPr>
            </a:lvl4pPr>
            <a:lvl5pPr marL="2056737" indent="-228526" defTabSz="931562">
              <a:spcBef>
                <a:spcPct val="30000"/>
              </a:spcBef>
              <a:defRPr sz="1200">
                <a:solidFill>
                  <a:schemeClr val="tx1"/>
                </a:solidFill>
                <a:latin typeface="Arial" panose="020B0604020202020204" pitchFamily="34" charset="0"/>
                <a:ea typeface="ヒラギノ角ゴ Pro W3" pitchFamily="-84" charset="-128"/>
              </a:defRPr>
            </a:lvl5pPr>
            <a:lvl6pPr marL="2513789" indent="-228526" defTabSz="931562"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6pPr>
            <a:lvl7pPr marL="2970842" indent="-228526" defTabSz="931562"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7pPr>
            <a:lvl8pPr marL="3427895" indent="-228526" defTabSz="931562"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8pPr>
            <a:lvl9pPr marL="3884947" indent="-228526" defTabSz="931562"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9pPr>
          </a:lstStyle>
          <a:p>
            <a:pPr>
              <a:spcBef>
                <a:spcPct val="0"/>
              </a:spcBef>
            </a:pPr>
            <a:fld id="{D8476937-39DA-4451-909E-9CBB61442605}" type="slidenum">
              <a:rPr lang="en-US" altLang="ja-JP" smtClean="0"/>
              <a:pPr>
                <a:spcBef>
                  <a:spcPct val="0"/>
                </a:spcBef>
              </a:pPr>
              <a:t>16</a:t>
            </a:fld>
            <a:endParaRPr lang="en-US" altLang="ja-JP"/>
          </a:p>
        </p:txBody>
      </p:sp>
    </p:spTree>
    <p:extLst>
      <p:ext uri="{BB962C8B-B14F-4D97-AF65-F5344CB8AC3E}">
        <p14:creationId xmlns:p14="http://schemas.microsoft.com/office/powerpoint/2010/main" val="41409891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latin typeface="Arial" panose="020B0604020202020204" pitchFamily="34" charset="0"/>
                <a:ea typeface="ヒラギノ角ゴ Pro W3" pitchFamily="-84" charset="-128"/>
              </a:rPr>
              <a:t>各投稿欄に記載した投稿規定をよくご確認のうえ、ご投稿ください。</a:t>
            </a:r>
          </a:p>
          <a:p>
            <a:r>
              <a:rPr lang="ja-JP" altLang="en-US" dirty="0">
                <a:latin typeface="Arial" panose="020B0604020202020204" pitchFamily="34" charset="0"/>
                <a:ea typeface="ヒラギノ角ゴ Pro W3" pitchFamily="-84" charset="-128"/>
              </a:rPr>
              <a:t>投稿規定の文字数を超えた長文はこちらで編集させていただきます。</a:t>
            </a:r>
          </a:p>
          <a:p>
            <a:endParaRPr lang="ja-JP" altLang="en-US" dirty="0">
              <a:latin typeface="Arial" panose="020B0604020202020204" pitchFamily="34" charset="0"/>
              <a:ea typeface="ヒラギノ角ゴ Pro W3" pitchFamily="-84" charset="-128"/>
            </a:endParaRPr>
          </a:p>
          <a:p>
            <a:r>
              <a:rPr lang="ja-JP" altLang="en-US" dirty="0">
                <a:latin typeface="Arial" panose="020B0604020202020204" pitchFamily="34" charset="0"/>
                <a:ea typeface="ヒラギノ角ゴ Pro W3" pitchFamily="-84" charset="-128"/>
              </a:rPr>
              <a:t>活動日から</a:t>
            </a:r>
            <a:r>
              <a:rPr lang="en-US" altLang="ja-JP" dirty="0">
                <a:latin typeface="Arial" panose="020B0604020202020204" pitchFamily="34" charset="0"/>
                <a:ea typeface="ヒラギノ角ゴ Pro W3" pitchFamily="-84" charset="-128"/>
              </a:rPr>
              <a:t>1</a:t>
            </a:r>
            <a:r>
              <a:rPr lang="ja-JP" altLang="en-US" dirty="0">
                <a:latin typeface="Arial" panose="020B0604020202020204" pitchFamily="34" charset="0"/>
                <a:ea typeface="ヒラギノ角ゴ Pro W3" pitchFamily="-84" charset="-128"/>
              </a:rPr>
              <a:t>カ月以上経過して投稿された原稿は掲載されませんので、活動後、速やかにロータリーの友編集部に原稿と写真をお送りください。</a:t>
            </a:r>
            <a:endParaRPr lang="en-US" altLang="ja-JP" dirty="0">
              <a:latin typeface="Arial" panose="020B0604020202020204" pitchFamily="34" charset="0"/>
              <a:ea typeface="ヒラギノ角ゴ Pro W3" pitchFamily="-84" charset="-128"/>
            </a:endParaRPr>
          </a:p>
          <a:p>
            <a:r>
              <a:rPr lang="ja-JP" altLang="en-US" dirty="0">
                <a:latin typeface="Arial" panose="020B0604020202020204" pitchFamily="34" charset="0"/>
                <a:ea typeface="ヒラギノ角ゴ Pro W3" pitchFamily="-84" charset="-128"/>
              </a:rPr>
              <a:t>編集部で確認できるよう、必ず活動日を入れてください。</a:t>
            </a:r>
          </a:p>
          <a:p>
            <a:endParaRPr lang="ja-JP" altLang="en-US" dirty="0">
              <a:latin typeface="Arial" panose="020B0604020202020204" pitchFamily="34" charset="0"/>
              <a:ea typeface="ヒラギノ角ゴ Pro W3" pitchFamily="-84" charset="-128"/>
            </a:endParaRPr>
          </a:p>
          <a:p>
            <a:r>
              <a:rPr lang="ja-JP" altLang="en-US" dirty="0">
                <a:latin typeface="Arial" panose="020B0604020202020204" pitchFamily="34" charset="0"/>
                <a:ea typeface="ヒラギノ角ゴ Pro W3" pitchFamily="-84" charset="-128"/>
              </a:rPr>
              <a:t>編集の担当者から、記事の確認などで、ご連絡する場合がありますので、</a:t>
            </a:r>
          </a:p>
          <a:p>
            <a:r>
              <a:rPr lang="ja-JP" altLang="en-US" dirty="0">
                <a:latin typeface="Arial" panose="020B0604020202020204" pitchFamily="34" charset="0"/>
                <a:ea typeface="ヒラギノ角ゴ Pro W3" pitchFamily="-84" charset="-128"/>
              </a:rPr>
              <a:t>ご投稿の際は、必ず昼間、連絡の取れる電話番号、メールアドレスなどをご記入ください。</a:t>
            </a:r>
          </a:p>
          <a:p>
            <a:endParaRPr lang="ja-JP" altLang="en-US" dirty="0">
              <a:latin typeface="Arial" panose="020B0604020202020204" pitchFamily="34" charset="0"/>
              <a:ea typeface="ヒラギノ角ゴ Pro W3" pitchFamily="-84" charset="-128"/>
            </a:endParaRPr>
          </a:p>
          <a:p>
            <a:endParaRPr lang="ja-JP" altLang="ja-JP" dirty="0">
              <a:latin typeface="Arial" panose="020B0604020202020204" pitchFamily="34" charset="0"/>
              <a:ea typeface="ヒラギノ角ゴ Pro W3" pitchFamily="-84" charset="-128"/>
            </a:endParaRPr>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8275">
              <a:spcBef>
                <a:spcPct val="30000"/>
              </a:spcBef>
              <a:defRPr sz="1200">
                <a:solidFill>
                  <a:schemeClr val="tx1"/>
                </a:solidFill>
                <a:latin typeface="Arial" panose="020B0604020202020204" pitchFamily="34" charset="0"/>
                <a:ea typeface="ヒラギノ角ゴ Pro W3" pitchFamily="-84" charset="-128"/>
              </a:defRPr>
            </a:lvl1pPr>
            <a:lvl2pPr marL="756034" indent="-290784" defTabSz="948275">
              <a:spcBef>
                <a:spcPct val="30000"/>
              </a:spcBef>
              <a:defRPr sz="1200">
                <a:solidFill>
                  <a:schemeClr val="tx1"/>
                </a:solidFill>
                <a:latin typeface="Arial" panose="020B0604020202020204" pitchFamily="34" charset="0"/>
                <a:ea typeface="ヒラギノ角ゴ Pro W3" pitchFamily="-84" charset="-128"/>
              </a:defRPr>
            </a:lvl2pPr>
            <a:lvl3pPr marL="1163130" indent="-232626" defTabSz="948275">
              <a:spcBef>
                <a:spcPct val="30000"/>
              </a:spcBef>
              <a:defRPr sz="1200">
                <a:solidFill>
                  <a:schemeClr val="tx1"/>
                </a:solidFill>
                <a:latin typeface="Arial" panose="020B0604020202020204" pitchFamily="34" charset="0"/>
                <a:ea typeface="ヒラギノ角ゴ Pro W3" pitchFamily="-84" charset="-128"/>
              </a:defRPr>
            </a:lvl3pPr>
            <a:lvl4pPr marL="1628382" indent="-232626" defTabSz="948275">
              <a:spcBef>
                <a:spcPct val="30000"/>
              </a:spcBef>
              <a:defRPr sz="1200">
                <a:solidFill>
                  <a:schemeClr val="tx1"/>
                </a:solidFill>
                <a:latin typeface="Arial" panose="020B0604020202020204" pitchFamily="34" charset="0"/>
                <a:ea typeface="ヒラギノ角ゴ Pro W3" pitchFamily="-84" charset="-128"/>
              </a:defRPr>
            </a:lvl4pPr>
            <a:lvl5pPr marL="2093634" indent="-232626" defTabSz="948275">
              <a:spcBef>
                <a:spcPct val="30000"/>
              </a:spcBef>
              <a:defRPr sz="1200">
                <a:solidFill>
                  <a:schemeClr val="tx1"/>
                </a:solidFill>
                <a:latin typeface="Arial" panose="020B0604020202020204" pitchFamily="34" charset="0"/>
                <a:ea typeface="ヒラギノ角ゴ Pro W3" pitchFamily="-84" charset="-128"/>
              </a:defRPr>
            </a:lvl5pPr>
            <a:lvl6pPr marL="2558884" indent="-232626" defTabSz="948275"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6pPr>
            <a:lvl7pPr marL="3024136" indent="-232626" defTabSz="948275"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7pPr>
            <a:lvl8pPr marL="3489390" indent="-232626" defTabSz="948275"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8pPr>
            <a:lvl9pPr marL="3954640" indent="-232626" defTabSz="948275"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9pPr>
          </a:lstStyle>
          <a:p>
            <a:pPr>
              <a:spcBef>
                <a:spcPct val="0"/>
              </a:spcBef>
            </a:pPr>
            <a:fld id="{D8476937-39DA-4451-909E-9CBB61442605}" type="slidenum">
              <a:rPr lang="en-US" altLang="ja-JP" smtClean="0"/>
              <a:pPr>
                <a:spcBef>
                  <a:spcPct val="0"/>
                </a:spcBef>
              </a:pPr>
              <a:t>17</a:t>
            </a:fld>
            <a:endParaRPr lang="en-US" altLang="ja-JP"/>
          </a:p>
        </p:txBody>
      </p:sp>
    </p:spTree>
    <p:extLst>
      <p:ext uri="{BB962C8B-B14F-4D97-AF65-F5344CB8AC3E}">
        <p14:creationId xmlns:p14="http://schemas.microsoft.com/office/powerpoint/2010/main" val="35966348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latin typeface="Arial" panose="020B0604020202020204" pitchFamily="34" charset="0"/>
                <a:ea typeface="ヒラギノ角ゴ Pro W3" pitchFamily="-84" charset="-128"/>
              </a:rPr>
              <a:t>編集部では、皆さまからのご投稿をできるだけ掲載したいと考えていますが、誌面の都合上、</a:t>
            </a:r>
            <a:r>
              <a:rPr lang="en-US" altLang="ja-JP" dirty="0">
                <a:latin typeface="Arial" panose="020B0604020202020204" pitchFamily="34" charset="0"/>
                <a:ea typeface="ヒラギノ角ゴ Pro W3" pitchFamily="-84" charset="-128"/>
              </a:rPr>
              <a:t>100</a:t>
            </a:r>
            <a:r>
              <a:rPr lang="ja-JP" altLang="en-US" dirty="0">
                <a:latin typeface="Arial" panose="020B0604020202020204" pitchFamily="34" charset="0"/>
                <a:ea typeface="ヒラギノ角ゴ Pro W3" pitchFamily="-84" charset="-128"/>
              </a:rPr>
              <a:t>％掲載できるものではありません。</a:t>
            </a:r>
          </a:p>
          <a:p>
            <a:r>
              <a:rPr lang="ja-JP" altLang="en-US" dirty="0">
                <a:latin typeface="Arial" panose="020B0604020202020204" pitchFamily="34" charset="0"/>
                <a:ea typeface="ヒラギノ角ゴ Pro W3" pitchFamily="-84" charset="-128"/>
              </a:rPr>
              <a:t>ここに書かれている</a:t>
            </a:r>
            <a:r>
              <a:rPr lang="en-US" altLang="ja-JP" dirty="0">
                <a:latin typeface="Arial" panose="020B0604020202020204" pitchFamily="34" charset="0"/>
                <a:ea typeface="ヒラギノ角ゴ Pro W3" pitchFamily="-84" charset="-128"/>
              </a:rPr>
              <a:t>5</a:t>
            </a:r>
            <a:r>
              <a:rPr lang="ja-JP" altLang="en-US" dirty="0">
                <a:latin typeface="Arial" panose="020B0604020202020204" pitchFamily="34" charset="0"/>
                <a:ea typeface="ヒラギノ角ゴ Pro W3" pitchFamily="-84" charset="-128"/>
              </a:rPr>
              <a:t>点について該当する場合は、掲載できませんので、ご注意ください。</a:t>
            </a:r>
            <a:endParaRPr lang="en-US" altLang="ja-JP" dirty="0">
              <a:latin typeface="Arial" panose="020B0604020202020204" pitchFamily="34" charset="0"/>
              <a:ea typeface="ヒラギノ角ゴ Pro W3" pitchFamily="-84" charset="-128"/>
            </a:endParaRPr>
          </a:p>
          <a:p>
            <a:endParaRPr lang="en-US" altLang="ja-JP" dirty="0">
              <a:latin typeface="Arial" panose="020B0604020202020204" pitchFamily="34" charset="0"/>
              <a:ea typeface="ヒラギノ角ゴ Pro W3" pitchFamily="-84" charset="-128"/>
            </a:endParaRPr>
          </a:p>
          <a:p>
            <a:r>
              <a:rPr lang="ja-JP" altLang="en-US" dirty="0">
                <a:latin typeface="Arial" panose="020B0604020202020204" pitchFamily="34" charset="0"/>
                <a:ea typeface="ヒラギノ角ゴ Pro W3" pitchFamily="-84" charset="-128"/>
              </a:rPr>
              <a:t>なお、なるべく多くのクラブの活動、原稿の掲載を心がけているため、上記以外でも、同じクラブの恒例のイベントや、</a:t>
            </a:r>
            <a:r>
              <a:rPr lang="en-US" altLang="ja-JP" dirty="0">
                <a:latin typeface="Arial" panose="020B0604020202020204" pitchFamily="34" charset="0"/>
                <a:ea typeface="ヒラギノ角ゴ Pro W3" pitchFamily="-84" charset="-128"/>
              </a:rPr>
              <a:t>2</a:t>
            </a:r>
            <a:r>
              <a:rPr lang="ja-JP" altLang="en-US" dirty="0">
                <a:latin typeface="Arial" panose="020B0604020202020204" pitchFamily="34" charset="0"/>
                <a:ea typeface="ヒラギノ角ゴ Pro W3" pitchFamily="-84" charset="-128"/>
              </a:rPr>
              <a:t>カ月続けての掲載は見合わせていただく場合があります。</a:t>
            </a:r>
            <a:endParaRPr lang="en-US" altLang="ja-JP" dirty="0">
              <a:latin typeface="Arial" panose="020B0604020202020204" pitchFamily="34" charset="0"/>
              <a:ea typeface="ヒラギノ角ゴ Pro W3" pitchFamily="-84" charset="-128"/>
            </a:endParaRPr>
          </a:p>
          <a:p>
            <a:endParaRPr lang="en-US" altLang="ja-JP" dirty="0">
              <a:latin typeface="Arial" panose="020B0604020202020204" pitchFamily="34" charset="0"/>
              <a:ea typeface="ヒラギノ角ゴ Pro W3" pitchFamily="-84" charset="-128"/>
            </a:endParaRPr>
          </a:p>
          <a:p>
            <a:endParaRPr lang="en-US" altLang="ja-JP" dirty="0">
              <a:latin typeface="Arial" panose="020B0604020202020204" pitchFamily="34" charset="0"/>
              <a:ea typeface="ヒラギノ角ゴ Pro W3" pitchFamily="-84" charset="-128"/>
            </a:endParaRPr>
          </a:p>
          <a:p>
            <a:endParaRPr lang="en-US" altLang="ja-JP" dirty="0">
              <a:latin typeface="Arial" panose="020B0604020202020204" pitchFamily="34" charset="0"/>
              <a:ea typeface="ヒラギノ角ゴ Pro W3" pitchFamily="-84" charset="-128"/>
            </a:endParaRPr>
          </a:p>
          <a:p>
            <a:endParaRPr lang="ja-JP" altLang="ja-JP" dirty="0">
              <a:latin typeface="Arial" panose="020B0604020202020204" pitchFamily="34" charset="0"/>
              <a:ea typeface="ヒラギノ角ゴ Pro W3" pitchFamily="-84" charset="-128"/>
            </a:endParaRPr>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8275">
              <a:spcBef>
                <a:spcPct val="30000"/>
              </a:spcBef>
              <a:defRPr sz="1200">
                <a:solidFill>
                  <a:schemeClr val="tx1"/>
                </a:solidFill>
                <a:latin typeface="Arial" panose="020B0604020202020204" pitchFamily="34" charset="0"/>
                <a:ea typeface="ヒラギノ角ゴ Pro W3" pitchFamily="-84" charset="-128"/>
              </a:defRPr>
            </a:lvl1pPr>
            <a:lvl2pPr marL="756034" indent="-290784" defTabSz="948275">
              <a:spcBef>
                <a:spcPct val="30000"/>
              </a:spcBef>
              <a:defRPr sz="1200">
                <a:solidFill>
                  <a:schemeClr val="tx1"/>
                </a:solidFill>
                <a:latin typeface="Arial" panose="020B0604020202020204" pitchFamily="34" charset="0"/>
                <a:ea typeface="ヒラギノ角ゴ Pro W3" pitchFamily="-84" charset="-128"/>
              </a:defRPr>
            </a:lvl2pPr>
            <a:lvl3pPr marL="1163130" indent="-232626" defTabSz="948275">
              <a:spcBef>
                <a:spcPct val="30000"/>
              </a:spcBef>
              <a:defRPr sz="1200">
                <a:solidFill>
                  <a:schemeClr val="tx1"/>
                </a:solidFill>
                <a:latin typeface="Arial" panose="020B0604020202020204" pitchFamily="34" charset="0"/>
                <a:ea typeface="ヒラギノ角ゴ Pro W3" pitchFamily="-84" charset="-128"/>
              </a:defRPr>
            </a:lvl3pPr>
            <a:lvl4pPr marL="1628382" indent="-232626" defTabSz="948275">
              <a:spcBef>
                <a:spcPct val="30000"/>
              </a:spcBef>
              <a:defRPr sz="1200">
                <a:solidFill>
                  <a:schemeClr val="tx1"/>
                </a:solidFill>
                <a:latin typeface="Arial" panose="020B0604020202020204" pitchFamily="34" charset="0"/>
                <a:ea typeface="ヒラギノ角ゴ Pro W3" pitchFamily="-84" charset="-128"/>
              </a:defRPr>
            </a:lvl4pPr>
            <a:lvl5pPr marL="2093634" indent="-232626" defTabSz="948275">
              <a:spcBef>
                <a:spcPct val="30000"/>
              </a:spcBef>
              <a:defRPr sz="1200">
                <a:solidFill>
                  <a:schemeClr val="tx1"/>
                </a:solidFill>
                <a:latin typeface="Arial" panose="020B0604020202020204" pitchFamily="34" charset="0"/>
                <a:ea typeface="ヒラギノ角ゴ Pro W3" pitchFamily="-84" charset="-128"/>
              </a:defRPr>
            </a:lvl5pPr>
            <a:lvl6pPr marL="2558884" indent="-232626" defTabSz="948275"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6pPr>
            <a:lvl7pPr marL="3024136" indent="-232626" defTabSz="948275"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7pPr>
            <a:lvl8pPr marL="3489390" indent="-232626" defTabSz="948275"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8pPr>
            <a:lvl9pPr marL="3954640" indent="-232626" defTabSz="948275"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9pPr>
          </a:lstStyle>
          <a:p>
            <a:pPr>
              <a:spcBef>
                <a:spcPct val="0"/>
              </a:spcBef>
            </a:pPr>
            <a:fld id="{D8476937-39DA-4451-909E-9CBB61442605}" type="slidenum">
              <a:rPr lang="en-US" altLang="ja-JP" smtClean="0"/>
              <a:pPr>
                <a:spcBef>
                  <a:spcPct val="0"/>
                </a:spcBef>
              </a:pPr>
              <a:t>18</a:t>
            </a:fld>
            <a:endParaRPr lang="en-US" altLang="ja-JP"/>
          </a:p>
        </p:txBody>
      </p:sp>
    </p:spTree>
    <p:extLst>
      <p:ext uri="{BB962C8B-B14F-4D97-AF65-F5344CB8AC3E}">
        <p14:creationId xmlns:p14="http://schemas.microsoft.com/office/powerpoint/2010/main" val="33647858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latin typeface="Arial" panose="020B0604020202020204" pitchFamily="34" charset="0"/>
                <a:ea typeface="ヒラギノ角ゴ Pro W3" pitchFamily="-84" charset="-128"/>
              </a:rPr>
              <a:t>すべての写真や原稿は、作成者に著作権があります。</a:t>
            </a:r>
            <a:endParaRPr lang="en-US" altLang="ja-JP" dirty="0">
              <a:latin typeface="Arial" panose="020B0604020202020204" pitchFamily="34" charset="0"/>
              <a:ea typeface="ヒラギノ角ゴ Pro W3" pitchFamily="-84" charset="-128"/>
            </a:endParaRPr>
          </a:p>
          <a:p>
            <a:endParaRPr lang="en-US" altLang="ja-JP" dirty="0">
              <a:latin typeface="Arial" panose="020B0604020202020204" pitchFamily="34" charset="0"/>
              <a:ea typeface="ヒラギノ角ゴ Pro W3" pitchFamily="-84" charset="-128"/>
            </a:endParaRPr>
          </a:p>
          <a:p>
            <a:r>
              <a:rPr lang="ja-JP" altLang="en-US" dirty="0">
                <a:latin typeface="Arial" panose="020B0604020202020204" pitchFamily="34" charset="0"/>
                <a:ea typeface="ヒラギノ角ゴ Pro W3" pitchFamily="-84" charset="-128"/>
              </a:rPr>
              <a:t>写真は自分で撮った写真、原稿は自分で書いた文章をお送りください。</a:t>
            </a:r>
            <a:endParaRPr lang="en-US" altLang="ja-JP" dirty="0">
              <a:latin typeface="Arial" panose="020B0604020202020204" pitchFamily="34" charset="0"/>
              <a:ea typeface="ヒラギノ角ゴ Pro W3" pitchFamily="-84" charset="-128"/>
            </a:endParaRPr>
          </a:p>
          <a:p>
            <a:endParaRPr lang="en-US" altLang="ja-JP" dirty="0">
              <a:latin typeface="Arial" panose="020B0604020202020204" pitchFamily="34" charset="0"/>
              <a:ea typeface="ヒラギノ角ゴ Pro W3" pitchFamily="-84" charset="-128"/>
            </a:endParaRPr>
          </a:p>
          <a:p>
            <a:pPr defTabSz="875721">
              <a:defRPr/>
            </a:pPr>
            <a:r>
              <a:rPr lang="ja-JP" altLang="en-US" sz="1100" dirty="0">
                <a:solidFill>
                  <a:srgbClr val="000000"/>
                </a:solidFill>
                <a:latin typeface="Arial" panose="020B0604020202020204" pitchFamily="34" charset="0"/>
                <a:ea typeface="ヒラギノ角ゴ Pro W3" pitchFamily="-84" charset="-128"/>
              </a:rPr>
              <a:t>地元の新聞社やプロのカメラマンなどが撮影した写真を投稿する際には、必ず許可を得てからお送りください。</a:t>
            </a:r>
            <a:endParaRPr lang="en-US" altLang="ja-JP" sz="1100" dirty="0">
              <a:solidFill>
                <a:srgbClr val="000000"/>
              </a:solidFill>
              <a:latin typeface="Arial" panose="020B0604020202020204" pitchFamily="34" charset="0"/>
              <a:ea typeface="ヒラギノ角ゴ Pro W3" pitchFamily="-84" charset="-128"/>
            </a:endParaRPr>
          </a:p>
          <a:p>
            <a:endParaRPr lang="en-US" altLang="ja-JP" dirty="0">
              <a:latin typeface="Arial" panose="020B0604020202020204" pitchFamily="34" charset="0"/>
              <a:ea typeface="ヒラギノ角ゴ Pro W3" pitchFamily="-84" charset="-128"/>
            </a:endParaRPr>
          </a:p>
          <a:p>
            <a:endParaRPr lang="en-US" altLang="ja-JP" dirty="0">
              <a:latin typeface="Arial" panose="020B0604020202020204" pitchFamily="34" charset="0"/>
              <a:ea typeface="ヒラギノ角ゴ Pro W3" pitchFamily="-84" charset="-128"/>
            </a:endParaRPr>
          </a:p>
          <a:p>
            <a:r>
              <a:rPr lang="en-US" altLang="ja-JP" dirty="0">
                <a:latin typeface="Arial" panose="020B0604020202020204" pitchFamily="34" charset="0"/>
                <a:ea typeface="ヒラギノ角ゴ Pro W3" pitchFamily="-84" charset="-128"/>
              </a:rPr>
              <a:t>『</a:t>
            </a:r>
            <a:r>
              <a:rPr lang="ja-JP" altLang="en-US" dirty="0">
                <a:latin typeface="Arial" panose="020B0604020202020204" pitchFamily="34" charset="0"/>
                <a:ea typeface="ヒラギノ角ゴ Pro W3" pitchFamily="-84" charset="-128"/>
              </a:rPr>
              <a:t>ロータリーの友</a:t>
            </a:r>
            <a:r>
              <a:rPr lang="en-US" altLang="ja-JP" dirty="0">
                <a:latin typeface="Arial" panose="020B0604020202020204" pitchFamily="34" charset="0"/>
                <a:ea typeface="ヒラギノ角ゴ Pro W3" pitchFamily="-84" charset="-128"/>
              </a:rPr>
              <a:t>』</a:t>
            </a:r>
            <a:r>
              <a:rPr lang="ja-JP" altLang="en-US" dirty="0">
                <a:latin typeface="Arial" panose="020B0604020202020204" pitchFamily="34" charset="0"/>
                <a:ea typeface="ヒラギノ角ゴ Pro W3" pitchFamily="-84" charset="-128"/>
              </a:rPr>
              <a:t>に掲載されている写真、原稿は、法律で保護されています。</a:t>
            </a:r>
          </a:p>
          <a:p>
            <a:r>
              <a:rPr lang="ja-JP" altLang="en-US" dirty="0">
                <a:latin typeface="Arial" panose="020B0604020202020204" pitchFamily="34" charset="0"/>
                <a:ea typeface="ヒラギノ角ゴ Pro W3" pitchFamily="-84" charset="-128"/>
              </a:rPr>
              <a:t>クラブ会報やウェブサイト、その他に、無断で使用することはできません。</a:t>
            </a:r>
          </a:p>
          <a:p>
            <a:r>
              <a:rPr lang="ja-JP" altLang="en-US" dirty="0">
                <a:latin typeface="Arial" panose="020B0604020202020204" pitchFamily="34" charset="0"/>
                <a:ea typeface="ヒラギノ角ゴ Pro W3" pitchFamily="-84" charset="-128"/>
              </a:rPr>
              <a:t>転載する場合は、ロータリーの友編集部にご相談ください。</a:t>
            </a:r>
            <a:endParaRPr lang="ja-JP" altLang="ja-JP" dirty="0">
              <a:latin typeface="Arial" panose="020B0604020202020204" pitchFamily="34" charset="0"/>
              <a:ea typeface="ヒラギノ角ゴ Pro W3" pitchFamily="-84" charset="-128"/>
            </a:endParaRPr>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562">
              <a:spcBef>
                <a:spcPct val="30000"/>
              </a:spcBef>
              <a:defRPr sz="1200">
                <a:solidFill>
                  <a:schemeClr val="tx1"/>
                </a:solidFill>
                <a:latin typeface="Arial" panose="020B0604020202020204" pitchFamily="34" charset="0"/>
                <a:ea typeface="ヒラギノ角ゴ Pro W3" pitchFamily="-84" charset="-128"/>
              </a:defRPr>
            </a:lvl1pPr>
            <a:lvl2pPr marL="742711" indent="-285658" defTabSz="931562">
              <a:spcBef>
                <a:spcPct val="30000"/>
              </a:spcBef>
              <a:defRPr sz="1200">
                <a:solidFill>
                  <a:schemeClr val="tx1"/>
                </a:solidFill>
                <a:latin typeface="Arial" panose="020B0604020202020204" pitchFamily="34" charset="0"/>
                <a:ea typeface="ヒラギノ角ゴ Pro W3" pitchFamily="-84" charset="-128"/>
              </a:defRPr>
            </a:lvl2pPr>
            <a:lvl3pPr marL="1142632" indent="-228526" defTabSz="931562">
              <a:spcBef>
                <a:spcPct val="30000"/>
              </a:spcBef>
              <a:defRPr sz="1200">
                <a:solidFill>
                  <a:schemeClr val="tx1"/>
                </a:solidFill>
                <a:latin typeface="Arial" panose="020B0604020202020204" pitchFamily="34" charset="0"/>
                <a:ea typeface="ヒラギノ角ゴ Pro W3" pitchFamily="-84" charset="-128"/>
              </a:defRPr>
            </a:lvl3pPr>
            <a:lvl4pPr marL="1599684" indent="-228526" defTabSz="931562">
              <a:spcBef>
                <a:spcPct val="30000"/>
              </a:spcBef>
              <a:defRPr sz="1200">
                <a:solidFill>
                  <a:schemeClr val="tx1"/>
                </a:solidFill>
                <a:latin typeface="Arial" panose="020B0604020202020204" pitchFamily="34" charset="0"/>
                <a:ea typeface="ヒラギノ角ゴ Pro W3" pitchFamily="-84" charset="-128"/>
              </a:defRPr>
            </a:lvl4pPr>
            <a:lvl5pPr marL="2056737" indent="-228526" defTabSz="931562">
              <a:spcBef>
                <a:spcPct val="30000"/>
              </a:spcBef>
              <a:defRPr sz="1200">
                <a:solidFill>
                  <a:schemeClr val="tx1"/>
                </a:solidFill>
                <a:latin typeface="Arial" panose="020B0604020202020204" pitchFamily="34" charset="0"/>
                <a:ea typeface="ヒラギノ角ゴ Pro W3" pitchFamily="-84" charset="-128"/>
              </a:defRPr>
            </a:lvl5pPr>
            <a:lvl6pPr marL="2513789" indent="-228526" defTabSz="931562"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6pPr>
            <a:lvl7pPr marL="2970842" indent="-228526" defTabSz="931562"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7pPr>
            <a:lvl8pPr marL="3427895" indent="-228526" defTabSz="931562"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8pPr>
            <a:lvl9pPr marL="3884947" indent="-228526" defTabSz="931562"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9pPr>
          </a:lstStyle>
          <a:p>
            <a:pPr>
              <a:spcBef>
                <a:spcPct val="0"/>
              </a:spcBef>
            </a:pPr>
            <a:fld id="{D8476937-39DA-4451-909E-9CBB61442605}" type="slidenum">
              <a:rPr lang="en-US" altLang="ja-JP" smtClean="0"/>
              <a:pPr>
                <a:spcBef>
                  <a:spcPct val="0"/>
                </a:spcBef>
              </a:pPr>
              <a:t>19</a:t>
            </a:fld>
            <a:endParaRPr lang="en-US" altLang="ja-JP"/>
          </a:p>
        </p:txBody>
      </p:sp>
    </p:spTree>
    <p:extLst>
      <p:ext uri="{BB962C8B-B14F-4D97-AF65-F5344CB8AC3E}">
        <p14:creationId xmlns:p14="http://schemas.microsoft.com/office/powerpoint/2010/main" val="1222069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dirty="0">
              <a:latin typeface="Arial" panose="020B0604020202020204" pitchFamily="34" charset="0"/>
              <a:ea typeface="ヒラギノ角ゴ Pro W3" pitchFamily="-84" charset="-128"/>
            </a:endParaRPr>
          </a:p>
          <a:p>
            <a:endParaRPr lang="en-US" altLang="ja-JP" dirty="0">
              <a:latin typeface="Arial" panose="020B0604020202020204" pitchFamily="34" charset="0"/>
              <a:ea typeface="ヒラギノ角ゴ Pro W3" pitchFamily="-84" charset="-128"/>
            </a:endParaRPr>
          </a:p>
          <a:p>
            <a:r>
              <a:rPr lang="en-US" altLang="ja-JP" dirty="0">
                <a:latin typeface="Arial" panose="020B0604020202020204" pitchFamily="34" charset="0"/>
                <a:ea typeface="ヒラギノ角ゴ Pro W3" pitchFamily="-84" charset="-128"/>
              </a:rPr>
              <a:t>2015</a:t>
            </a:r>
            <a:r>
              <a:rPr lang="ja-JP" altLang="en-US" dirty="0">
                <a:latin typeface="Arial" panose="020B0604020202020204" pitchFamily="34" charset="0"/>
                <a:ea typeface="ヒラギノ角ゴ Pro W3" pitchFamily="-84" charset="-128"/>
              </a:rPr>
              <a:t>－</a:t>
            </a:r>
            <a:r>
              <a:rPr lang="en-US" altLang="ja-JP" dirty="0">
                <a:latin typeface="Arial" panose="020B0604020202020204" pitchFamily="34" charset="0"/>
                <a:ea typeface="ヒラギノ角ゴ Pro W3" pitchFamily="-84" charset="-128"/>
              </a:rPr>
              <a:t>16</a:t>
            </a:r>
            <a:r>
              <a:rPr lang="ja-JP" altLang="en-US" dirty="0">
                <a:latin typeface="Arial" panose="020B0604020202020204" pitchFamily="34" charset="0"/>
                <a:ea typeface="ヒラギノ角ゴ Pro W3" pitchFamily="-84" charset="-128"/>
              </a:rPr>
              <a:t>年度から国際ロータリー（ＲＩ）の特別月間が変更になりました。</a:t>
            </a:r>
          </a:p>
          <a:p>
            <a:r>
              <a:rPr lang="ja-JP" altLang="en-US" dirty="0">
                <a:latin typeface="Arial" panose="020B0604020202020204" pitchFamily="34" charset="0"/>
                <a:ea typeface="ヒラギノ角ゴ Pro W3" pitchFamily="-84" charset="-128"/>
              </a:rPr>
              <a:t>それに伴い、</a:t>
            </a:r>
            <a:r>
              <a:rPr lang="en-US" altLang="ja-JP" dirty="0">
                <a:latin typeface="Arial" panose="020B0604020202020204" pitchFamily="34" charset="0"/>
                <a:ea typeface="ヒラギノ角ゴ Pro W3" pitchFamily="-84" charset="-128"/>
              </a:rPr>
              <a:t>4</a:t>
            </a:r>
            <a:r>
              <a:rPr lang="ja-JP" altLang="en-US" dirty="0">
                <a:latin typeface="Arial" panose="020B0604020202020204" pitchFamily="34" charset="0"/>
                <a:ea typeface="ヒラギノ角ゴ Pro W3" pitchFamily="-84" charset="-128"/>
              </a:rPr>
              <a:t>月の「雑誌月間」がなくなったため、ロータリーの友委員会ならびに同理事会では、</a:t>
            </a:r>
            <a:r>
              <a:rPr lang="ja-JP" altLang="en-US" dirty="0">
                <a:solidFill>
                  <a:srgbClr val="000000"/>
                </a:solidFill>
                <a:latin typeface="Arial" panose="020B0604020202020204" pitchFamily="34" charset="0"/>
                <a:ea typeface="ヒラギノ角ゴ Pro W3" pitchFamily="-84" charset="-128"/>
              </a:rPr>
              <a:t>あらためて「ロータリーの友」について、考える時間をつくってくださいという思いで</a:t>
            </a:r>
            <a:r>
              <a:rPr lang="en-US" altLang="ja-JP" dirty="0">
                <a:latin typeface="Arial" panose="020B0604020202020204" pitchFamily="34" charset="0"/>
                <a:ea typeface="ヒラギノ角ゴ Pro W3" pitchFamily="-84" charset="-128"/>
              </a:rPr>
              <a:t>9</a:t>
            </a:r>
            <a:r>
              <a:rPr lang="ja-JP" altLang="en-US" dirty="0">
                <a:latin typeface="Arial" panose="020B0604020202020204" pitchFamily="34" charset="0"/>
                <a:ea typeface="ヒラギノ角ゴ Pro W3" pitchFamily="-84" charset="-128"/>
              </a:rPr>
              <a:t>月を「ロータリーの友月間」と定めました。</a:t>
            </a:r>
            <a:endParaRPr lang="en-US" altLang="ja-JP" dirty="0">
              <a:latin typeface="Arial" panose="020B0604020202020204" pitchFamily="34" charset="0"/>
              <a:ea typeface="ヒラギノ角ゴ Pro W3" pitchFamily="-84" charset="-128"/>
            </a:endParaRPr>
          </a:p>
          <a:p>
            <a:endParaRPr lang="en-US" altLang="ja-JP" dirty="0">
              <a:latin typeface="Arial" panose="020B0604020202020204" pitchFamily="34" charset="0"/>
              <a:ea typeface="ヒラギノ角ゴ Pro W3" pitchFamily="-84" charset="-128"/>
            </a:endParaRPr>
          </a:p>
          <a:p>
            <a:endParaRPr lang="ja-JP" altLang="en-US" dirty="0">
              <a:latin typeface="Arial" panose="020B0604020202020204" pitchFamily="34" charset="0"/>
              <a:ea typeface="ヒラギノ角ゴ Pro W3" pitchFamily="-84" charset="-128"/>
            </a:endParaRPr>
          </a:p>
          <a:p>
            <a:r>
              <a:rPr lang="en-US" altLang="ja-JP" dirty="0">
                <a:latin typeface="Arial" panose="020B0604020202020204" pitchFamily="34" charset="0"/>
                <a:ea typeface="ヒラギノ角ゴ Pro W3" pitchFamily="-84" charset="-128"/>
              </a:rPr>
              <a:t>9</a:t>
            </a:r>
            <a:r>
              <a:rPr lang="ja-JP" altLang="en-US" dirty="0">
                <a:latin typeface="Arial" panose="020B0604020202020204" pitchFamily="34" charset="0"/>
                <a:ea typeface="ヒラギノ角ゴ Pro W3" pitchFamily="-84" charset="-128"/>
              </a:rPr>
              <a:t>月の「ロータリーの友月間」と</a:t>
            </a:r>
            <a:r>
              <a:rPr lang="en-US" altLang="ja-JP" dirty="0">
                <a:latin typeface="Arial" panose="020B0604020202020204" pitchFamily="34" charset="0"/>
                <a:ea typeface="ヒラギノ角ゴ Pro W3" pitchFamily="-84" charset="-128"/>
              </a:rPr>
              <a:t>10</a:t>
            </a:r>
            <a:r>
              <a:rPr lang="ja-JP" altLang="en-US" dirty="0">
                <a:latin typeface="Arial" panose="020B0604020202020204" pitchFamily="34" charset="0"/>
                <a:ea typeface="ヒラギノ角ゴ Pro W3" pitchFamily="-84" charset="-128"/>
              </a:rPr>
              <a:t>月の「米山月間」が、日本独自の月間となります。</a:t>
            </a:r>
            <a:endParaRPr lang="en-US" altLang="ja-JP" dirty="0">
              <a:latin typeface="Arial" panose="020B0604020202020204" pitchFamily="34" charset="0"/>
              <a:ea typeface="ヒラギノ角ゴ Pro W3" pitchFamily="-84" charset="-128"/>
            </a:endParaRPr>
          </a:p>
          <a:p>
            <a:endParaRPr lang="en-US" altLang="ja-JP" dirty="0">
              <a:latin typeface="Arial" panose="020B0604020202020204" pitchFamily="34" charset="0"/>
              <a:ea typeface="ヒラギノ角ゴ Pro W3" pitchFamily="-84" charset="-128"/>
            </a:endParaRPr>
          </a:p>
          <a:p>
            <a:endParaRPr lang="ja-JP" altLang="en-US" dirty="0">
              <a:latin typeface="Arial" panose="020B0604020202020204" pitchFamily="34" charset="0"/>
              <a:ea typeface="ヒラギノ角ゴ Pro W3" pitchFamily="-84" charset="-128"/>
            </a:endParaRPr>
          </a:p>
          <a:p>
            <a:endParaRPr lang="en-US" altLang="ja-JP" dirty="0">
              <a:latin typeface="Arial" panose="020B0604020202020204" pitchFamily="34" charset="0"/>
              <a:ea typeface="ヒラギノ角ゴ Pro W3" pitchFamily="-84" charset="-128"/>
            </a:endParaRPr>
          </a:p>
          <a:p>
            <a:endParaRPr lang="ja-JP" altLang="en-US" dirty="0">
              <a:latin typeface="Arial" panose="020B0604020202020204" pitchFamily="34" charset="0"/>
              <a:ea typeface="ヒラギノ角ゴ Pro W3" pitchFamily="-84" charset="-128"/>
            </a:endParaRPr>
          </a:p>
          <a:p>
            <a:endParaRPr lang="ja-JP" altLang="ja-JP" dirty="0">
              <a:latin typeface="Arial" panose="020B0604020202020204" pitchFamily="34" charset="0"/>
              <a:ea typeface="ヒラギノ角ゴ Pro W3" pitchFamily="-84" charset="-128"/>
            </a:endParaRPr>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562">
              <a:spcBef>
                <a:spcPct val="30000"/>
              </a:spcBef>
              <a:defRPr sz="1200">
                <a:solidFill>
                  <a:schemeClr val="tx1"/>
                </a:solidFill>
                <a:latin typeface="Arial" panose="020B0604020202020204" pitchFamily="34" charset="0"/>
                <a:ea typeface="ヒラギノ角ゴ Pro W3" pitchFamily="-84" charset="-128"/>
              </a:defRPr>
            </a:lvl1pPr>
            <a:lvl2pPr marL="742711" indent="-285658" defTabSz="931562">
              <a:spcBef>
                <a:spcPct val="30000"/>
              </a:spcBef>
              <a:defRPr sz="1200">
                <a:solidFill>
                  <a:schemeClr val="tx1"/>
                </a:solidFill>
                <a:latin typeface="Arial" panose="020B0604020202020204" pitchFamily="34" charset="0"/>
                <a:ea typeface="ヒラギノ角ゴ Pro W3" pitchFamily="-84" charset="-128"/>
              </a:defRPr>
            </a:lvl2pPr>
            <a:lvl3pPr marL="1142632" indent="-228526" defTabSz="931562">
              <a:spcBef>
                <a:spcPct val="30000"/>
              </a:spcBef>
              <a:defRPr sz="1200">
                <a:solidFill>
                  <a:schemeClr val="tx1"/>
                </a:solidFill>
                <a:latin typeface="Arial" panose="020B0604020202020204" pitchFamily="34" charset="0"/>
                <a:ea typeface="ヒラギノ角ゴ Pro W3" pitchFamily="-84" charset="-128"/>
              </a:defRPr>
            </a:lvl3pPr>
            <a:lvl4pPr marL="1599684" indent="-228526" defTabSz="931562">
              <a:spcBef>
                <a:spcPct val="30000"/>
              </a:spcBef>
              <a:defRPr sz="1200">
                <a:solidFill>
                  <a:schemeClr val="tx1"/>
                </a:solidFill>
                <a:latin typeface="Arial" panose="020B0604020202020204" pitchFamily="34" charset="0"/>
                <a:ea typeface="ヒラギノ角ゴ Pro W3" pitchFamily="-84" charset="-128"/>
              </a:defRPr>
            </a:lvl4pPr>
            <a:lvl5pPr marL="2056737" indent="-228526" defTabSz="931562">
              <a:spcBef>
                <a:spcPct val="30000"/>
              </a:spcBef>
              <a:defRPr sz="1200">
                <a:solidFill>
                  <a:schemeClr val="tx1"/>
                </a:solidFill>
                <a:latin typeface="Arial" panose="020B0604020202020204" pitchFamily="34" charset="0"/>
                <a:ea typeface="ヒラギノ角ゴ Pro W3" pitchFamily="-84" charset="-128"/>
              </a:defRPr>
            </a:lvl5pPr>
            <a:lvl6pPr marL="2513789" indent="-228526" defTabSz="931562"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6pPr>
            <a:lvl7pPr marL="2970842" indent="-228526" defTabSz="931562"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7pPr>
            <a:lvl8pPr marL="3427895" indent="-228526" defTabSz="931562"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8pPr>
            <a:lvl9pPr marL="3884947" indent="-228526" defTabSz="931562"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9pPr>
          </a:lstStyle>
          <a:p>
            <a:pPr>
              <a:spcBef>
                <a:spcPct val="0"/>
              </a:spcBef>
            </a:pPr>
            <a:fld id="{D8476937-39DA-4451-909E-9CBB61442605}" type="slidenum">
              <a:rPr lang="en-US" altLang="ja-JP" smtClean="0">
                <a:solidFill>
                  <a:srgbClr val="000000"/>
                </a:solidFill>
              </a:rPr>
              <a:pPr>
                <a:spcBef>
                  <a:spcPct val="0"/>
                </a:spcBef>
              </a:pPr>
              <a:t>2</a:t>
            </a:fld>
            <a:endParaRPr lang="en-US" altLang="ja-JP">
              <a:solidFill>
                <a:srgbClr val="000000"/>
              </a:solidFill>
            </a:endParaRPr>
          </a:p>
        </p:txBody>
      </p:sp>
    </p:spTree>
    <p:extLst>
      <p:ext uri="{BB962C8B-B14F-4D97-AF65-F5344CB8AC3E}">
        <p14:creationId xmlns:p14="http://schemas.microsoft.com/office/powerpoint/2010/main" val="27536585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a:ln/>
        </p:spPr>
      </p:sp>
      <p:sp>
        <p:nvSpPr>
          <p:cNvPr id="206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latin typeface="Arial" panose="020B0604020202020204" pitchFamily="34" charset="0"/>
                <a:ea typeface="ヒラギノ角ゴ Pro W3"/>
                <a:cs typeface="ヒラギノ角ゴ Pro W3"/>
              </a:rPr>
              <a:t>ロータリアンではない人にロータリーのこと、ロータリーの活動について知ってもらうために、広報誌</a:t>
            </a:r>
            <a:r>
              <a:rPr lang="en-US" altLang="ja-JP" dirty="0">
                <a:latin typeface="Arial" panose="020B0604020202020204" pitchFamily="34" charset="0"/>
                <a:ea typeface="ヒラギノ角ゴ Pro W3"/>
                <a:cs typeface="ヒラギノ角ゴ Pro W3"/>
              </a:rPr>
              <a:t>『ROTARY</a:t>
            </a:r>
            <a:r>
              <a:rPr lang="ja-JP" altLang="en-US" dirty="0">
                <a:latin typeface="Arial" panose="020B0604020202020204" pitchFamily="34" charset="0"/>
                <a:ea typeface="ヒラギノ角ゴ Pro W3"/>
                <a:cs typeface="ヒラギノ角ゴ Pro W3"/>
              </a:rPr>
              <a:t>　友と歩む　地域と歩む</a:t>
            </a:r>
            <a:r>
              <a:rPr lang="en-US" altLang="ja-JP" dirty="0">
                <a:latin typeface="Arial" panose="020B0604020202020204" pitchFamily="34" charset="0"/>
                <a:ea typeface="ヒラギノ角ゴ Pro W3"/>
                <a:cs typeface="ヒラギノ角ゴ Pro W3"/>
              </a:rPr>
              <a:t>』</a:t>
            </a:r>
            <a:r>
              <a:rPr lang="ja-JP" altLang="en-US" dirty="0">
                <a:latin typeface="Arial" panose="020B0604020202020204" pitchFamily="34" charset="0"/>
                <a:ea typeface="ヒラギノ角ゴ Pro W3"/>
                <a:cs typeface="ヒラギノ角ゴ Pro W3"/>
              </a:rPr>
              <a:t>を制作しています。</a:t>
            </a:r>
          </a:p>
          <a:p>
            <a:r>
              <a:rPr lang="ja-JP" altLang="en-US" dirty="0">
                <a:latin typeface="Arial" panose="020B0604020202020204" pitchFamily="34" charset="0"/>
                <a:ea typeface="ヒラギノ角ゴ Pro W3"/>
                <a:cs typeface="ヒラギノ角ゴ Pro W3"/>
              </a:rPr>
              <a:t>クラブや地区で開催する公開講座、スポーツ大会、地域でのイベントなどの際に、一般の人に配布し、ロータリーのことを知ってもらうツールとしてご利用ください。</a:t>
            </a:r>
            <a:endParaRPr lang="en-US" altLang="ja-JP" dirty="0">
              <a:latin typeface="Arial" panose="020B0604020202020204" pitchFamily="34" charset="0"/>
              <a:ea typeface="ヒラギノ角ゴ Pro W3"/>
              <a:cs typeface="ヒラギノ角ゴ Pro W3"/>
            </a:endParaRPr>
          </a:p>
          <a:p>
            <a:r>
              <a:rPr lang="ja-JP" altLang="en-US" dirty="0">
                <a:latin typeface="Arial" panose="020B0604020202020204" pitchFamily="34" charset="0"/>
                <a:ea typeface="ヒラギノ角ゴ Pro W3"/>
                <a:cs typeface="ヒラギノ角ゴ Pro W3"/>
              </a:rPr>
              <a:t> </a:t>
            </a:r>
            <a:endParaRPr lang="en-US" altLang="ja-JP" dirty="0">
              <a:latin typeface="Arial" panose="020B0604020202020204" pitchFamily="34" charset="0"/>
              <a:ea typeface="ヒラギノ角ゴ Pro W3"/>
              <a:cs typeface="ヒラギノ角ゴ Pro W3"/>
            </a:endParaRPr>
          </a:p>
          <a:p>
            <a:r>
              <a:rPr lang="ja-JP" altLang="en-US" dirty="0">
                <a:latin typeface="Arial" panose="020B0604020202020204" pitchFamily="34" charset="0"/>
                <a:ea typeface="ヒラギノ角ゴ Pro W3"/>
                <a:cs typeface="ヒラギノ角ゴ Pro W3"/>
              </a:rPr>
              <a:t>また青少年プログラムに参加するお子さんをもつ保護者の方にロータリーを説明する資料として最適です。</a:t>
            </a:r>
            <a:endParaRPr lang="en-US" altLang="ja-JP" dirty="0">
              <a:latin typeface="Arial" panose="020B0604020202020204" pitchFamily="34" charset="0"/>
              <a:ea typeface="ヒラギノ角ゴ Pro W3"/>
              <a:cs typeface="ヒラギノ角ゴ Pro W3"/>
            </a:endParaRPr>
          </a:p>
          <a:p>
            <a:endParaRPr lang="en-US" altLang="ja-JP" dirty="0">
              <a:latin typeface="Arial" panose="020B0604020202020204" pitchFamily="34" charset="0"/>
              <a:ea typeface="ヒラギノ角ゴ Pro W3"/>
              <a:cs typeface="ヒラギノ角ゴ Pro W3"/>
            </a:endParaRPr>
          </a:p>
          <a:p>
            <a:r>
              <a:rPr lang="en-US" altLang="ja-JP" dirty="0">
                <a:solidFill>
                  <a:srgbClr val="000000"/>
                </a:solidFill>
                <a:latin typeface="Arial" panose="020B0604020202020204" pitchFamily="34" charset="0"/>
                <a:ea typeface="ヒラギノ角ゴ Pro W3"/>
                <a:cs typeface="ヒラギノ角ゴ Pro W3"/>
              </a:rPr>
              <a:t>A5</a:t>
            </a:r>
            <a:r>
              <a:rPr lang="ja-JP" altLang="en-US" dirty="0">
                <a:solidFill>
                  <a:srgbClr val="000000"/>
                </a:solidFill>
                <a:latin typeface="Arial" panose="020B0604020202020204" pitchFamily="34" charset="0"/>
                <a:ea typeface="ヒラギノ角ゴ Pro W3"/>
                <a:cs typeface="ヒラギノ角ゴ Pro W3"/>
              </a:rPr>
              <a:t>判</a:t>
            </a:r>
            <a:r>
              <a:rPr lang="en-US" altLang="ja-JP" dirty="0">
                <a:solidFill>
                  <a:srgbClr val="000000"/>
                </a:solidFill>
                <a:latin typeface="Arial" panose="020B0604020202020204" pitchFamily="34" charset="0"/>
                <a:ea typeface="ヒラギノ角ゴ Pro W3"/>
                <a:cs typeface="ヒラギノ角ゴ Pro W3"/>
              </a:rPr>
              <a:t>16</a:t>
            </a:r>
            <a:r>
              <a:rPr lang="ja-JP" altLang="en-US" dirty="0">
                <a:solidFill>
                  <a:srgbClr val="000000"/>
                </a:solidFill>
                <a:latin typeface="Arial" panose="020B0604020202020204" pitchFamily="34" charset="0"/>
                <a:ea typeface="ヒラギノ角ゴ Pro W3"/>
                <a:cs typeface="ヒラギノ角ゴ Pro W3"/>
              </a:rPr>
              <a:t>ページの小冊子で、</a:t>
            </a:r>
            <a:r>
              <a:rPr lang="en-US" altLang="ja-JP" dirty="0">
                <a:solidFill>
                  <a:srgbClr val="000000"/>
                </a:solidFill>
                <a:latin typeface="Arial" panose="020B0604020202020204" pitchFamily="34" charset="0"/>
                <a:ea typeface="ヒラギノ角ゴ Pro W3"/>
                <a:cs typeface="ヒラギノ角ゴ Pro W3"/>
              </a:rPr>
              <a:t>1</a:t>
            </a:r>
            <a:r>
              <a:rPr lang="ja-JP" altLang="en-US" dirty="0">
                <a:solidFill>
                  <a:srgbClr val="000000"/>
                </a:solidFill>
                <a:latin typeface="Arial" panose="020B0604020202020204" pitchFamily="34" charset="0"/>
                <a:ea typeface="ヒラギノ角ゴ Pro W3"/>
                <a:cs typeface="ヒラギノ角ゴ Pro W3"/>
              </a:rPr>
              <a:t>セット（</a:t>
            </a:r>
            <a:r>
              <a:rPr lang="en-US" altLang="ja-JP" dirty="0">
                <a:solidFill>
                  <a:srgbClr val="000000"/>
                </a:solidFill>
                <a:latin typeface="Arial" panose="020B0604020202020204" pitchFamily="34" charset="0"/>
                <a:ea typeface="ヒラギノ角ゴ Pro W3"/>
                <a:cs typeface="ヒラギノ角ゴ Pro W3"/>
              </a:rPr>
              <a:t>10</a:t>
            </a:r>
            <a:r>
              <a:rPr lang="ja-JP" altLang="en-US" dirty="0">
                <a:solidFill>
                  <a:srgbClr val="000000"/>
                </a:solidFill>
                <a:latin typeface="Arial" panose="020B0604020202020204" pitchFamily="34" charset="0"/>
                <a:ea typeface="ヒラギノ角ゴ Pro W3"/>
                <a:cs typeface="ヒラギノ角ゴ Pro W3"/>
              </a:rPr>
              <a:t>冊）で本体価格</a:t>
            </a:r>
            <a:r>
              <a:rPr lang="en-US" altLang="ja-JP" dirty="0">
                <a:solidFill>
                  <a:srgbClr val="000000"/>
                </a:solidFill>
                <a:latin typeface="Arial" panose="020B0604020202020204" pitchFamily="34" charset="0"/>
                <a:ea typeface="ヒラギノ角ゴ Pro W3"/>
                <a:cs typeface="ヒラギノ角ゴ Pro W3"/>
              </a:rPr>
              <a:t>500</a:t>
            </a:r>
            <a:r>
              <a:rPr lang="ja-JP" altLang="en-US" dirty="0">
                <a:solidFill>
                  <a:srgbClr val="000000"/>
                </a:solidFill>
                <a:latin typeface="Arial" panose="020B0604020202020204" pitchFamily="34" charset="0"/>
                <a:ea typeface="ヒラギノ角ゴ Pro W3"/>
                <a:cs typeface="ヒラギノ角ゴ Pro W3"/>
              </a:rPr>
              <a:t>円＋消費税（送料別）です。</a:t>
            </a:r>
            <a:endParaRPr lang="en-US" altLang="ja-JP" dirty="0">
              <a:latin typeface="Arial" panose="020B0604020202020204" pitchFamily="34" charset="0"/>
              <a:ea typeface="ヒラギノ角ゴ Pro W3"/>
              <a:cs typeface="ヒラギノ角ゴ Pro W3"/>
            </a:endParaRPr>
          </a:p>
          <a:p>
            <a:endParaRPr lang="en-US" altLang="ja-JP" dirty="0">
              <a:latin typeface="Arial" panose="020B0604020202020204" pitchFamily="34" charset="0"/>
              <a:ea typeface="ヒラギノ角ゴ Pro W3"/>
              <a:cs typeface="ヒラギノ角ゴ Pro W3"/>
            </a:endParaRPr>
          </a:p>
          <a:p>
            <a:endParaRPr lang="en-US" altLang="ja-JP" dirty="0">
              <a:latin typeface="Arial" panose="020B0604020202020204" pitchFamily="34" charset="0"/>
              <a:ea typeface="ヒラギノ角ゴ Pro W3"/>
              <a:cs typeface="ヒラギノ角ゴ Pro W3"/>
            </a:endParaRPr>
          </a:p>
        </p:txBody>
      </p:sp>
      <p:sp>
        <p:nvSpPr>
          <p:cNvPr id="206852" name="Slide Number Placeholder 3"/>
          <p:cNvSpPr txBox="1">
            <a:spLocks noGrp="1"/>
          </p:cNvSpPr>
          <p:nvPr/>
        </p:nvSpPr>
        <p:spPr bwMode="auto">
          <a:xfrm>
            <a:off x="3893914" y="10661624"/>
            <a:ext cx="2979370" cy="56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974" tIns="49487" rIns="98974" bIns="49487" anchor="b"/>
          <a:lstStyle>
            <a:lvl1pPr defTabSz="931863" eaLnBrk="0" hangingPunct="0">
              <a:defRPr kumimoji="1" sz="2400">
                <a:solidFill>
                  <a:schemeClr val="tx1"/>
                </a:solidFill>
                <a:latin typeface="Arial" panose="020B0604020202020204" pitchFamily="34" charset="0"/>
                <a:ea typeface="ヒラギノ角ゴ Pro W3"/>
                <a:cs typeface="ヒラギノ角ゴ Pro W3"/>
              </a:defRPr>
            </a:lvl1pPr>
            <a:lvl2pPr marL="742950" indent="-285750" defTabSz="931863" eaLnBrk="0" hangingPunct="0">
              <a:defRPr kumimoji="1" sz="2400">
                <a:solidFill>
                  <a:schemeClr val="tx1"/>
                </a:solidFill>
                <a:latin typeface="Arial" panose="020B0604020202020204" pitchFamily="34" charset="0"/>
                <a:ea typeface="ヒラギノ角ゴ Pro W3"/>
                <a:cs typeface="ヒラギノ角ゴ Pro W3"/>
              </a:defRPr>
            </a:lvl2pPr>
            <a:lvl3pPr marL="1143000" indent="-228600" defTabSz="931863" eaLnBrk="0" hangingPunct="0">
              <a:defRPr kumimoji="1" sz="2400">
                <a:solidFill>
                  <a:schemeClr val="tx1"/>
                </a:solidFill>
                <a:latin typeface="Arial" panose="020B0604020202020204" pitchFamily="34" charset="0"/>
                <a:ea typeface="ヒラギノ角ゴ Pro W3"/>
                <a:cs typeface="ヒラギノ角ゴ Pro W3"/>
              </a:defRPr>
            </a:lvl3pPr>
            <a:lvl4pPr marL="1600200" indent="-228600" defTabSz="931863" eaLnBrk="0" hangingPunct="0">
              <a:defRPr kumimoji="1" sz="2400">
                <a:solidFill>
                  <a:schemeClr val="tx1"/>
                </a:solidFill>
                <a:latin typeface="Arial" panose="020B0604020202020204" pitchFamily="34" charset="0"/>
                <a:ea typeface="ヒラギノ角ゴ Pro W3"/>
                <a:cs typeface="ヒラギノ角ゴ Pro W3"/>
              </a:defRPr>
            </a:lvl4pPr>
            <a:lvl5pPr marL="2057400" indent="-228600" defTabSz="931863" eaLnBrk="0" hangingPunct="0">
              <a:defRPr kumimoji="1" sz="2400">
                <a:solidFill>
                  <a:schemeClr val="tx1"/>
                </a:solidFill>
                <a:latin typeface="Arial" panose="020B0604020202020204" pitchFamily="34" charset="0"/>
                <a:ea typeface="ヒラギノ角ゴ Pro W3"/>
                <a:cs typeface="ヒラギノ角ゴ Pro W3"/>
              </a:defRPr>
            </a:lvl5pPr>
            <a:lvl6pPr marL="2514600" indent="-228600" defTabSz="931863" eaLnBrk="0" fontAlgn="base" hangingPunct="0">
              <a:spcBef>
                <a:spcPct val="0"/>
              </a:spcBef>
              <a:spcAft>
                <a:spcPct val="0"/>
              </a:spcAft>
              <a:defRPr kumimoji="1" sz="2400">
                <a:solidFill>
                  <a:schemeClr val="tx1"/>
                </a:solidFill>
                <a:latin typeface="Arial" panose="020B0604020202020204" pitchFamily="34" charset="0"/>
                <a:ea typeface="ヒラギノ角ゴ Pro W3"/>
                <a:cs typeface="ヒラギノ角ゴ Pro W3"/>
              </a:defRPr>
            </a:lvl6pPr>
            <a:lvl7pPr marL="2971800" indent="-228600" defTabSz="931863" eaLnBrk="0" fontAlgn="base" hangingPunct="0">
              <a:spcBef>
                <a:spcPct val="0"/>
              </a:spcBef>
              <a:spcAft>
                <a:spcPct val="0"/>
              </a:spcAft>
              <a:defRPr kumimoji="1" sz="2400">
                <a:solidFill>
                  <a:schemeClr val="tx1"/>
                </a:solidFill>
                <a:latin typeface="Arial" panose="020B0604020202020204" pitchFamily="34" charset="0"/>
                <a:ea typeface="ヒラギノ角ゴ Pro W3"/>
                <a:cs typeface="ヒラギノ角ゴ Pro W3"/>
              </a:defRPr>
            </a:lvl7pPr>
            <a:lvl8pPr marL="3429000" indent="-228600" defTabSz="931863" eaLnBrk="0" fontAlgn="base" hangingPunct="0">
              <a:spcBef>
                <a:spcPct val="0"/>
              </a:spcBef>
              <a:spcAft>
                <a:spcPct val="0"/>
              </a:spcAft>
              <a:defRPr kumimoji="1" sz="2400">
                <a:solidFill>
                  <a:schemeClr val="tx1"/>
                </a:solidFill>
                <a:latin typeface="Arial" panose="020B0604020202020204" pitchFamily="34" charset="0"/>
                <a:ea typeface="ヒラギノ角ゴ Pro W3"/>
                <a:cs typeface="ヒラギノ角ゴ Pro W3"/>
              </a:defRPr>
            </a:lvl8pPr>
            <a:lvl9pPr marL="3886200" indent="-228600" defTabSz="931863" eaLnBrk="0" fontAlgn="base" hangingPunct="0">
              <a:spcBef>
                <a:spcPct val="0"/>
              </a:spcBef>
              <a:spcAft>
                <a:spcPct val="0"/>
              </a:spcAft>
              <a:defRPr kumimoji="1" sz="2400">
                <a:solidFill>
                  <a:schemeClr val="tx1"/>
                </a:solidFill>
                <a:latin typeface="Arial" panose="020B0604020202020204" pitchFamily="34" charset="0"/>
                <a:ea typeface="ヒラギノ角ゴ Pro W3"/>
                <a:cs typeface="ヒラギノ角ゴ Pro W3"/>
              </a:defRPr>
            </a:lvl9pPr>
          </a:lstStyle>
          <a:p>
            <a:pPr algn="r"/>
            <a:fld id="{8B310D00-7F61-4125-A561-374B159E7CC3}" type="slidenum">
              <a:rPr kumimoji="0" lang="en-US" altLang="ja-JP" sz="1300"/>
              <a:pPr algn="r"/>
              <a:t>20</a:t>
            </a:fld>
            <a:endParaRPr kumimoji="0" lang="en-US" altLang="ja-JP" sz="1300"/>
          </a:p>
        </p:txBody>
      </p:sp>
    </p:spTree>
    <p:extLst>
      <p:ext uri="{BB962C8B-B14F-4D97-AF65-F5344CB8AC3E}">
        <p14:creationId xmlns:p14="http://schemas.microsoft.com/office/powerpoint/2010/main" val="3543793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latin typeface="Arial" panose="020B0604020202020204" pitchFamily="34" charset="0"/>
                <a:ea typeface="ヒラギノ角ゴ Pro W3" pitchFamily="-84" charset="-128"/>
              </a:rPr>
              <a:t>今日は、ここにありますポイントを中心に</a:t>
            </a:r>
            <a:r>
              <a:rPr lang="ja-JP" altLang="en-US">
                <a:latin typeface="Arial" panose="020B0604020202020204" pitchFamily="34" charset="0"/>
                <a:ea typeface="ヒラギノ角ゴ Pro W3" pitchFamily="-84" charset="-128"/>
              </a:rPr>
              <a:t>お話しします。</a:t>
            </a:r>
            <a:endParaRPr lang="en-US" altLang="ja-JP" dirty="0">
              <a:latin typeface="Arial" panose="020B0604020202020204" pitchFamily="34" charset="0"/>
              <a:ea typeface="ヒラギノ角ゴ Pro W3" pitchFamily="-84" charset="-128"/>
            </a:endParaRPr>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562">
              <a:spcBef>
                <a:spcPct val="30000"/>
              </a:spcBef>
              <a:defRPr sz="1200">
                <a:solidFill>
                  <a:schemeClr val="tx1"/>
                </a:solidFill>
                <a:latin typeface="Arial" panose="020B0604020202020204" pitchFamily="34" charset="0"/>
                <a:ea typeface="ヒラギノ角ゴ Pro W3" pitchFamily="-84" charset="-128"/>
              </a:defRPr>
            </a:lvl1pPr>
            <a:lvl2pPr marL="742711" indent="-285658" defTabSz="931562">
              <a:spcBef>
                <a:spcPct val="30000"/>
              </a:spcBef>
              <a:defRPr sz="1200">
                <a:solidFill>
                  <a:schemeClr val="tx1"/>
                </a:solidFill>
                <a:latin typeface="Arial" panose="020B0604020202020204" pitchFamily="34" charset="0"/>
                <a:ea typeface="ヒラギノ角ゴ Pro W3" pitchFamily="-84" charset="-128"/>
              </a:defRPr>
            </a:lvl2pPr>
            <a:lvl3pPr marL="1142632" indent="-228526" defTabSz="931562">
              <a:spcBef>
                <a:spcPct val="30000"/>
              </a:spcBef>
              <a:defRPr sz="1200">
                <a:solidFill>
                  <a:schemeClr val="tx1"/>
                </a:solidFill>
                <a:latin typeface="Arial" panose="020B0604020202020204" pitchFamily="34" charset="0"/>
                <a:ea typeface="ヒラギノ角ゴ Pro W3" pitchFamily="-84" charset="-128"/>
              </a:defRPr>
            </a:lvl3pPr>
            <a:lvl4pPr marL="1599684" indent="-228526" defTabSz="931562">
              <a:spcBef>
                <a:spcPct val="30000"/>
              </a:spcBef>
              <a:defRPr sz="1200">
                <a:solidFill>
                  <a:schemeClr val="tx1"/>
                </a:solidFill>
                <a:latin typeface="Arial" panose="020B0604020202020204" pitchFamily="34" charset="0"/>
                <a:ea typeface="ヒラギノ角ゴ Pro W3" pitchFamily="-84" charset="-128"/>
              </a:defRPr>
            </a:lvl4pPr>
            <a:lvl5pPr marL="2056737" indent="-228526" defTabSz="931562">
              <a:spcBef>
                <a:spcPct val="30000"/>
              </a:spcBef>
              <a:defRPr sz="1200">
                <a:solidFill>
                  <a:schemeClr val="tx1"/>
                </a:solidFill>
                <a:latin typeface="Arial" panose="020B0604020202020204" pitchFamily="34" charset="0"/>
                <a:ea typeface="ヒラギノ角ゴ Pro W3" pitchFamily="-84" charset="-128"/>
              </a:defRPr>
            </a:lvl5pPr>
            <a:lvl6pPr marL="2513789" indent="-228526" defTabSz="931562"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6pPr>
            <a:lvl7pPr marL="2970842" indent="-228526" defTabSz="931562"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7pPr>
            <a:lvl8pPr marL="3427895" indent="-228526" defTabSz="931562"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8pPr>
            <a:lvl9pPr marL="3884947" indent="-228526" defTabSz="931562"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9pPr>
          </a:lstStyle>
          <a:p>
            <a:pPr>
              <a:spcBef>
                <a:spcPct val="0"/>
              </a:spcBef>
            </a:pPr>
            <a:fld id="{D8476937-39DA-4451-909E-9CBB61442605}" type="slidenum">
              <a:rPr lang="en-US" altLang="ja-JP" smtClean="0">
                <a:solidFill>
                  <a:srgbClr val="000000"/>
                </a:solidFill>
              </a:rPr>
              <a:pPr>
                <a:spcBef>
                  <a:spcPct val="0"/>
                </a:spcBef>
              </a:pPr>
              <a:t>3</a:t>
            </a:fld>
            <a:endParaRPr lang="en-US" altLang="ja-JP">
              <a:solidFill>
                <a:srgbClr val="000000"/>
              </a:solidFill>
            </a:endParaRPr>
          </a:p>
        </p:txBody>
      </p:sp>
    </p:spTree>
    <p:extLst>
      <p:ext uri="{BB962C8B-B14F-4D97-AF65-F5344CB8AC3E}">
        <p14:creationId xmlns:p14="http://schemas.microsoft.com/office/powerpoint/2010/main" val="638423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latin typeface="Arial" panose="020B0604020202020204" pitchFamily="34" charset="0"/>
                <a:ea typeface="ヒラギノ角ゴ Pro W3" pitchFamily="-84" charset="-128"/>
              </a:rPr>
              <a:t>ガイ・ガンディカー（</a:t>
            </a:r>
            <a:r>
              <a:rPr lang="en-US" altLang="ja-JP" dirty="0">
                <a:latin typeface="Arial" panose="020B0604020202020204" pitchFamily="34" charset="0"/>
                <a:ea typeface="ヒラギノ角ゴ Pro W3" pitchFamily="-84" charset="-128"/>
              </a:rPr>
              <a:t>1873</a:t>
            </a:r>
            <a:r>
              <a:rPr lang="ja-JP" altLang="en-US" dirty="0">
                <a:latin typeface="Arial" panose="020B0604020202020204" pitchFamily="34" charset="0"/>
                <a:ea typeface="ヒラギノ角ゴ Pro W3" pitchFamily="-84" charset="-128"/>
              </a:rPr>
              <a:t>～</a:t>
            </a:r>
            <a:r>
              <a:rPr lang="en-US" altLang="ja-JP" dirty="0">
                <a:latin typeface="Arial" panose="020B0604020202020204" pitchFamily="34" charset="0"/>
                <a:ea typeface="ヒラギノ角ゴ Pro W3" pitchFamily="-84" charset="-128"/>
              </a:rPr>
              <a:t>1960</a:t>
            </a:r>
            <a:r>
              <a:rPr lang="ja-JP" altLang="en-US" dirty="0">
                <a:latin typeface="Arial" panose="020B0604020202020204" pitchFamily="34" charset="0"/>
                <a:ea typeface="ヒラギノ角ゴ Pro W3" pitchFamily="-84" charset="-128"/>
              </a:rPr>
              <a:t>）って聞いたことがありますか？</a:t>
            </a:r>
            <a:endParaRPr lang="en-US" altLang="ja-JP" dirty="0">
              <a:latin typeface="Arial" panose="020B0604020202020204" pitchFamily="34" charset="0"/>
              <a:ea typeface="ヒラギノ角ゴ Pro W3" pitchFamily="-84" charset="-128"/>
            </a:endParaRPr>
          </a:p>
          <a:p>
            <a:r>
              <a:rPr lang="ja-JP" altLang="en-US" dirty="0">
                <a:latin typeface="Arial" panose="020B0604020202020204" pitchFamily="34" charset="0"/>
                <a:ea typeface="ヒラギノ角ゴ Pro W3" pitchFamily="-84" charset="-128"/>
              </a:rPr>
              <a:t>初めてロータリーの奉仕概念、クラブ運営のあり方を文章にし、解説した人です。</a:t>
            </a:r>
            <a:endParaRPr lang="en-US" altLang="ja-JP" dirty="0">
              <a:latin typeface="Arial" panose="020B0604020202020204" pitchFamily="34" charset="0"/>
              <a:ea typeface="ヒラギノ角ゴ Pro W3" pitchFamily="-84" charset="-128"/>
            </a:endParaRPr>
          </a:p>
          <a:p>
            <a:r>
              <a:rPr lang="ja-JP" altLang="en-US" dirty="0">
                <a:latin typeface="Arial" panose="020B0604020202020204" pitchFamily="34" charset="0"/>
                <a:ea typeface="ヒラギノ角ゴ Pro W3" pitchFamily="-84" charset="-128"/>
              </a:rPr>
              <a:t>ロータリーが創立されて</a:t>
            </a:r>
            <a:r>
              <a:rPr lang="en-US" altLang="ja-JP" dirty="0">
                <a:latin typeface="Arial" panose="020B0604020202020204" pitchFamily="34" charset="0"/>
                <a:ea typeface="ヒラギノ角ゴ Pro W3" pitchFamily="-84" charset="-128"/>
              </a:rPr>
              <a:t>110</a:t>
            </a:r>
            <a:r>
              <a:rPr lang="ja-JP" altLang="en-US" dirty="0">
                <a:latin typeface="Arial" panose="020B0604020202020204" pitchFamily="34" charset="0"/>
                <a:ea typeface="ヒラギノ角ゴ Pro W3" pitchFamily="-84" charset="-128"/>
              </a:rPr>
              <a:t>年以上がたち、創立当時とはいろいろなことが変わりましたが、基本とすることは変わっていません。</a:t>
            </a:r>
            <a:endParaRPr lang="en-US" altLang="ja-JP" dirty="0">
              <a:latin typeface="Arial" panose="020B0604020202020204" pitchFamily="34" charset="0"/>
              <a:ea typeface="ヒラギノ角ゴ Pro W3" pitchFamily="-84" charset="-128"/>
            </a:endParaRPr>
          </a:p>
          <a:p>
            <a:r>
              <a:rPr lang="ja-JP" altLang="en-US" dirty="0">
                <a:latin typeface="Arial" panose="020B0604020202020204" pitchFamily="34" charset="0"/>
                <a:ea typeface="ヒラギノ角ゴ Pro W3" pitchFamily="-84" charset="-128"/>
              </a:rPr>
              <a:t>そのロータリーの根幹を、鈴木一作</a:t>
            </a:r>
            <a:r>
              <a:rPr lang="en-US" altLang="ja-JP" dirty="0">
                <a:latin typeface="Arial" panose="020B0604020202020204" pitchFamily="34" charset="0"/>
                <a:ea typeface="ヒラギノ角ゴ Pro W3" pitchFamily="-84" charset="-128"/>
              </a:rPr>
              <a:t>PG</a:t>
            </a:r>
            <a:r>
              <a:rPr lang="ja-JP" altLang="en-US" dirty="0">
                <a:latin typeface="Arial" panose="020B0604020202020204" pitchFamily="34" charset="0"/>
                <a:ea typeface="ヒラギノ角ゴ Pro W3" pitchFamily="-84" charset="-128"/>
              </a:rPr>
              <a:t>が解説します。</a:t>
            </a:r>
            <a:endParaRPr lang="en-US" altLang="ja-JP" dirty="0">
              <a:latin typeface="Arial" panose="020B0604020202020204" pitchFamily="34" charset="0"/>
              <a:ea typeface="ヒラギノ角ゴ Pro W3" pitchFamily="-84" charset="-128"/>
            </a:endParaRPr>
          </a:p>
          <a:p>
            <a:endParaRPr lang="en-US" altLang="ja-JP" dirty="0">
              <a:latin typeface="Arial" panose="020B0604020202020204" pitchFamily="34" charset="0"/>
              <a:ea typeface="ヒラギノ角ゴ Pro W3" pitchFamily="-84" charset="-128"/>
            </a:endParaRPr>
          </a:p>
          <a:p>
            <a:r>
              <a:rPr lang="ja-JP" altLang="en-US" dirty="0">
                <a:latin typeface="Arial" panose="020B0604020202020204" pitchFamily="34" charset="0"/>
                <a:ea typeface="ヒラギノ角ゴ Pro W3" pitchFamily="-84" charset="-128"/>
              </a:rPr>
              <a:t>今のロータリーとどのようにリンクしていくのか、入っていきやすいようにイントロはマンガにしています。</a:t>
            </a:r>
            <a:endParaRPr lang="en-US" altLang="ja-JP" dirty="0">
              <a:latin typeface="Arial" panose="020B0604020202020204" pitchFamily="34" charset="0"/>
              <a:ea typeface="ヒラギノ角ゴ Pro W3" pitchFamily="-84" charset="-128"/>
            </a:endParaRPr>
          </a:p>
          <a:p>
            <a:r>
              <a:rPr lang="ja-JP" altLang="en-US" dirty="0">
                <a:latin typeface="Arial" panose="020B0604020202020204" pitchFamily="34" charset="0"/>
                <a:ea typeface="ヒラギノ角ゴ Pro W3" pitchFamily="-84" charset="-128"/>
              </a:rPr>
              <a:t>昨年のまじめなまんがとの違いをお楽しみください。</a:t>
            </a:r>
            <a:endParaRPr lang="en-US" altLang="ja-JP" dirty="0">
              <a:latin typeface="Arial" panose="020B0604020202020204" pitchFamily="34" charset="0"/>
              <a:ea typeface="ヒラギノ角ゴ Pro W3" pitchFamily="-84" charset="-128"/>
            </a:endParaRPr>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562">
              <a:spcBef>
                <a:spcPct val="30000"/>
              </a:spcBef>
              <a:defRPr sz="1200">
                <a:solidFill>
                  <a:schemeClr val="tx1"/>
                </a:solidFill>
                <a:latin typeface="Arial" panose="020B0604020202020204" pitchFamily="34" charset="0"/>
                <a:ea typeface="ヒラギノ角ゴ Pro W3" pitchFamily="-84" charset="-128"/>
              </a:defRPr>
            </a:lvl1pPr>
            <a:lvl2pPr marL="742711" indent="-285658" defTabSz="931562">
              <a:spcBef>
                <a:spcPct val="30000"/>
              </a:spcBef>
              <a:defRPr sz="1200">
                <a:solidFill>
                  <a:schemeClr val="tx1"/>
                </a:solidFill>
                <a:latin typeface="Arial" panose="020B0604020202020204" pitchFamily="34" charset="0"/>
                <a:ea typeface="ヒラギノ角ゴ Pro W3" pitchFamily="-84" charset="-128"/>
              </a:defRPr>
            </a:lvl2pPr>
            <a:lvl3pPr marL="1142632" indent="-228526" defTabSz="931562">
              <a:spcBef>
                <a:spcPct val="30000"/>
              </a:spcBef>
              <a:defRPr sz="1200">
                <a:solidFill>
                  <a:schemeClr val="tx1"/>
                </a:solidFill>
                <a:latin typeface="Arial" panose="020B0604020202020204" pitchFamily="34" charset="0"/>
                <a:ea typeface="ヒラギノ角ゴ Pro W3" pitchFamily="-84" charset="-128"/>
              </a:defRPr>
            </a:lvl3pPr>
            <a:lvl4pPr marL="1599684" indent="-228526" defTabSz="931562">
              <a:spcBef>
                <a:spcPct val="30000"/>
              </a:spcBef>
              <a:defRPr sz="1200">
                <a:solidFill>
                  <a:schemeClr val="tx1"/>
                </a:solidFill>
                <a:latin typeface="Arial" panose="020B0604020202020204" pitchFamily="34" charset="0"/>
                <a:ea typeface="ヒラギノ角ゴ Pro W3" pitchFamily="-84" charset="-128"/>
              </a:defRPr>
            </a:lvl4pPr>
            <a:lvl5pPr marL="2056737" indent="-228526" defTabSz="931562">
              <a:spcBef>
                <a:spcPct val="30000"/>
              </a:spcBef>
              <a:defRPr sz="1200">
                <a:solidFill>
                  <a:schemeClr val="tx1"/>
                </a:solidFill>
                <a:latin typeface="Arial" panose="020B0604020202020204" pitchFamily="34" charset="0"/>
                <a:ea typeface="ヒラギノ角ゴ Pro W3" pitchFamily="-84" charset="-128"/>
              </a:defRPr>
            </a:lvl5pPr>
            <a:lvl6pPr marL="2513789" indent="-228526" defTabSz="931562"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6pPr>
            <a:lvl7pPr marL="2970842" indent="-228526" defTabSz="931562"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7pPr>
            <a:lvl8pPr marL="3427895" indent="-228526" defTabSz="931562"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8pPr>
            <a:lvl9pPr marL="3884947" indent="-228526" defTabSz="931562"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9pPr>
          </a:lstStyle>
          <a:p>
            <a:pPr>
              <a:spcBef>
                <a:spcPct val="0"/>
              </a:spcBef>
            </a:pPr>
            <a:fld id="{D8476937-39DA-4451-909E-9CBB61442605}" type="slidenum">
              <a:rPr lang="en-US" altLang="ja-JP" smtClean="0">
                <a:solidFill>
                  <a:srgbClr val="000000"/>
                </a:solidFill>
              </a:rPr>
              <a:pPr>
                <a:spcBef>
                  <a:spcPct val="0"/>
                </a:spcBef>
              </a:pPr>
              <a:t>4</a:t>
            </a:fld>
            <a:endParaRPr lang="en-US" altLang="ja-JP">
              <a:solidFill>
                <a:srgbClr val="000000"/>
              </a:solidFill>
            </a:endParaRPr>
          </a:p>
        </p:txBody>
      </p:sp>
    </p:spTree>
    <p:extLst>
      <p:ext uri="{BB962C8B-B14F-4D97-AF65-F5344CB8AC3E}">
        <p14:creationId xmlns:p14="http://schemas.microsoft.com/office/powerpoint/2010/main" val="200543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0"/>
              </a:spcAft>
            </a:pPr>
            <a:r>
              <a:rPr lang="ja-JP" altLang="ja-JP" sz="1200" kern="100" dirty="0">
                <a:effectLst/>
                <a:latin typeface="游ゴシック" panose="020B0400000000000000" pitchFamily="50" charset="-128"/>
                <a:ea typeface="游ゴシック" panose="020B0400000000000000" pitchFamily="50" charset="-128"/>
                <a:cs typeface="Courier New" panose="02070309020205020404" pitchFamily="49" charset="0"/>
              </a:rPr>
              <a:t>写真は一期一会。</a:t>
            </a:r>
          </a:p>
          <a:p>
            <a:pPr>
              <a:spcAft>
                <a:spcPts val="0"/>
              </a:spcAft>
            </a:pPr>
            <a:r>
              <a:rPr lang="ja-JP" altLang="ja-JP" sz="1200" kern="100" dirty="0">
                <a:effectLst/>
                <a:latin typeface="游ゴシック" panose="020B0400000000000000" pitchFamily="50" charset="-128"/>
                <a:ea typeface="游ゴシック" panose="020B0400000000000000" pitchFamily="50" charset="-128"/>
                <a:cs typeface="Courier New" panose="02070309020205020404" pitchFamily="49" charset="0"/>
              </a:rPr>
              <a:t>会社</a:t>
            </a:r>
            <a:r>
              <a:rPr lang="en-US" altLang="ja-JP" sz="1200" kern="100" dirty="0">
                <a:effectLst/>
                <a:latin typeface="游ゴシック" panose="020B0400000000000000" pitchFamily="50" charset="-128"/>
                <a:ea typeface="游ゴシック" panose="020B0400000000000000" pitchFamily="50" charset="-128"/>
                <a:cs typeface="Courier New" panose="02070309020205020404" pitchFamily="49" charset="0"/>
              </a:rPr>
              <a:t>HP</a:t>
            </a:r>
            <a:r>
              <a:rPr lang="ja-JP" altLang="ja-JP" sz="1200" kern="100" dirty="0">
                <a:effectLst/>
                <a:latin typeface="游ゴシック" panose="020B0400000000000000" pitchFamily="50" charset="-128"/>
                <a:ea typeface="游ゴシック" panose="020B0400000000000000" pitchFamily="50" charset="-128"/>
                <a:cs typeface="Courier New" panose="02070309020205020404" pitchFamily="49" charset="0"/>
              </a:rPr>
              <a:t>やクラブに提出した顔写真をもっとカッコよく。</a:t>
            </a:r>
          </a:p>
          <a:p>
            <a:pPr>
              <a:spcAft>
                <a:spcPts val="0"/>
              </a:spcAft>
            </a:pPr>
            <a:r>
              <a:rPr lang="ja-JP" altLang="ja-JP" sz="1200" kern="100" dirty="0">
                <a:effectLst/>
                <a:latin typeface="游ゴシック" panose="020B0400000000000000" pitchFamily="50" charset="-128"/>
                <a:ea typeface="游ゴシック" panose="020B0400000000000000" pitchFamily="50" charset="-128"/>
                <a:cs typeface="Courier New" panose="02070309020205020404" pitchFamily="49" charset="0"/>
              </a:rPr>
              <a:t>クラブ活動の記録写真をよりダイナミックに。</a:t>
            </a:r>
          </a:p>
          <a:p>
            <a:pPr>
              <a:spcAft>
                <a:spcPts val="0"/>
              </a:spcAft>
            </a:pPr>
            <a:r>
              <a:rPr lang="ja-JP" altLang="ja-JP" sz="1200" kern="100" dirty="0">
                <a:effectLst/>
                <a:latin typeface="游ゴシック" panose="020B0400000000000000" pitchFamily="50" charset="-128"/>
                <a:ea typeface="游ゴシック" panose="020B0400000000000000" pitchFamily="50" charset="-128"/>
                <a:cs typeface="Courier New" panose="02070309020205020404" pitchFamily="49" charset="0"/>
              </a:rPr>
              <a:t>写真撮影の極意を解説します。</a:t>
            </a:r>
          </a:p>
          <a:p>
            <a:pPr>
              <a:spcAft>
                <a:spcPts val="0"/>
              </a:spcAft>
            </a:pPr>
            <a:r>
              <a:rPr lang="en-US" altLang="ja-JP" sz="1200" kern="100" dirty="0">
                <a:effectLst/>
                <a:latin typeface="游ゴシック" panose="020B0400000000000000" pitchFamily="50" charset="-128"/>
                <a:ea typeface="游ゴシック" panose="020B0400000000000000" pitchFamily="50" charset="-128"/>
                <a:cs typeface="Courier New" panose="02070309020205020404" pitchFamily="49" charset="0"/>
              </a:rPr>
              <a:t> </a:t>
            </a:r>
            <a:endParaRPr lang="ja-JP" altLang="ja-JP" sz="1200" kern="100" dirty="0">
              <a:effectLst/>
              <a:latin typeface="游ゴシック" panose="020B0400000000000000" pitchFamily="50" charset="-128"/>
              <a:ea typeface="游ゴシック" panose="020B0400000000000000" pitchFamily="50" charset="-128"/>
              <a:cs typeface="Courier New" panose="02070309020205020404" pitchFamily="49" charset="0"/>
            </a:endParaRPr>
          </a:p>
          <a:p>
            <a:pPr>
              <a:spcAft>
                <a:spcPts val="0"/>
              </a:spcAft>
            </a:pPr>
            <a:r>
              <a:rPr lang="ja-JP" altLang="ja-JP" sz="1200" kern="100" dirty="0">
                <a:effectLst/>
                <a:latin typeface="游ゴシック" panose="020B0400000000000000" pitchFamily="50" charset="-128"/>
                <a:ea typeface="游ゴシック" panose="020B0400000000000000" pitchFamily="50" charset="-128"/>
                <a:cs typeface="Courier New" panose="02070309020205020404" pitchFamily="49" charset="0"/>
              </a:rPr>
              <a:t>ロータリーは広報も大事！</a:t>
            </a:r>
          </a:p>
          <a:p>
            <a:pPr>
              <a:spcAft>
                <a:spcPts val="0"/>
              </a:spcAft>
            </a:pPr>
            <a:r>
              <a:rPr lang="ja-JP" altLang="ja-JP" sz="1200" kern="100" dirty="0">
                <a:effectLst/>
                <a:latin typeface="游ゴシック" panose="020B0400000000000000" pitchFamily="50" charset="-128"/>
                <a:ea typeface="游ゴシック" panose="020B0400000000000000" pitchFamily="50" charset="-128"/>
                <a:cs typeface="Courier New" panose="02070309020205020404" pitchFamily="49" charset="0"/>
              </a:rPr>
              <a:t>写真の撮り方を覚えてビジュアルイメージを向上しよう！</a:t>
            </a:r>
            <a:endParaRPr lang="en-US" altLang="ja-JP" sz="1200" kern="100" dirty="0">
              <a:effectLst/>
              <a:latin typeface="游ゴシック" panose="020B0400000000000000" pitchFamily="50" charset="-128"/>
              <a:ea typeface="游ゴシック" panose="020B0400000000000000" pitchFamily="50" charset="-128"/>
              <a:cs typeface="Courier New" panose="02070309020205020404" pitchFamily="49" charset="0"/>
            </a:endParaRPr>
          </a:p>
          <a:p>
            <a:pPr>
              <a:spcAft>
                <a:spcPts val="0"/>
              </a:spcAft>
            </a:pPr>
            <a:endParaRPr lang="ja-JP" altLang="ja-JP" sz="1200" kern="100" dirty="0">
              <a:effectLst/>
              <a:latin typeface="游ゴシック" panose="020B0400000000000000" pitchFamily="50" charset="-128"/>
              <a:ea typeface="游ゴシック" panose="020B0400000000000000" pitchFamily="50" charset="-128"/>
              <a:cs typeface="Courier New" panose="02070309020205020404" pitchFamily="49" charset="0"/>
            </a:endParaRPr>
          </a:p>
          <a:p>
            <a:r>
              <a:rPr lang="ja-JP" altLang="en-US" dirty="0">
                <a:latin typeface="Arial" panose="020B0604020202020204" pitchFamily="34" charset="0"/>
                <a:ea typeface="ヒラギノ角ゴ Pro W3" pitchFamily="-84" charset="-128"/>
              </a:rPr>
              <a:t>フォトグラファーの鈴木知子さんが、毎月テーマに沿って解説します。</a:t>
            </a:r>
            <a:endParaRPr lang="en-US" altLang="ja-JP" dirty="0">
              <a:latin typeface="Arial" panose="020B0604020202020204" pitchFamily="34" charset="0"/>
              <a:ea typeface="ヒラギノ角ゴ Pro W3" pitchFamily="-84" charset="-128"/>
            </a:endParaRPr>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562">
              <a:spcBef>
                <a:spcPct val="30000"/>
              </a:spcBef>
              <a:defRPr sz="1200">
                <a:solidFill>
                  <a:schemeClr val="tx1"/>
                </a:solidFill>
                <a:latin typeface="Arial" panose="020B0604020202020204" pitchFamily="34" charset="0"/>
                <a:ea typeface="ヒラギノ角ゴ Pro W3" pitchFamily="-84" charset="-128"/>
              </a:defRPr>
            </a:lvl1pPr>
            <a:lvl2pPr marL="742711" indent="-285658" defTabSz="931562">
              <a:spcBef>
                <a:spcPct val="30000"/>
              </a:spcBef>
              <a:defRPr sz="1200">
                <a:solidFill>
                  <a:schemeClr val="tx1"/>
                </a:solidFill>
                <a:latin typeface="Arial" panose="020B0604020202020204" pitchFamily="34" charset="0"/>
                <a:ea typeface="ヒラギノ角ゴ Pro W3" pitchFamily="-84" charset="-128"/>
              </a:defRPr>
            </a:lvl2pPr>
            <a:lvl3pPr marL="1142632" indent="-228526" defTabSz="931562">
              <a:spcBef>
                <a:spcPct val="30000"/>
              </a:spcBef>
              <a:defRPr sz="1200">
                <a:solidFill>
                  <a:schemeClr val="tx1"/>
                </a:solidFill>
                <a:latin typeface="Arial" panose="020B0604020202020204" pitchFamily="34" charset="0"/>
                <a:ea typeface="ヒラギノ角ゴ Pro W3" pitchFamily="-84" charset="-128"/>
              </a:defRPr>
            </a:lvl3pPr>
            <a:lvl4pPr marL="1599684" indent="-228526" defTabSz="931562">
              <a:spcBef>
                <a:spcPct val="30000"/>
              </a:spcBef>
              <a:defRPr sz="1200">
                <a:solidFill>
                  <a:schemeClr val="tx1"/>
                </a:solidFill>
                <a:latin typeface="Arial" panose="020B0604020202020204" pitchFamily="34" charset="0"/>
                <a:ea typeface="ヒラギノ角ゴ Pro W3" pitchFamily="-84" charset="-128"/>
              </a:defRPr>
            </a:lvl4pPr>
            <a:lvl5pPr marL="2056737" indent="-228526" defTabSz="931562">
              <a:spcBef>
                <a:spcPct val="30000"/>
              </a:spcBef>
              <a:defRPr sz="1200">
                <a:solidFill>
                  <a:schemeClr val="tx1"/>
                </a:solidFill>
                <a:latin typeface="Arial" panose="020B0604020202020204" pitchFamily="34" charset="0"/>
                <a:ea typeface="ヒラギノ角ゴ Pro W3" pitchFamily="-84" charset="-128"/>
              </a:defRPr>
            </a:lvl5pPr>
            <a:lvl6pPr marL="2513789" indent="-228526" defTabSz="931562"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6pPr>
            <a:lvl7pPr marL="2970842" indent="-228526" defTabSz="931562"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7pPr>
            <a:lvl8pPr marL="3427895" indent="-228526" defTabSz="931562"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8pPr>
            <a:lvl9pPr marL="3884947" indent="-228526" defTabSz="931562"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9pPr>
          </a:lstStyle>
          <a:p>
            <a:pPr>
              <a:spcBef>
                <a:spcPct val="0"/>
              </a:spcBef>
            </a:pPr>
            <a:fld id="{D8476937-39DA-4451-909E-9CBB61442605}" type="slidenum">
              <a:rPr lang="en-US" altLang="ja-JP" smtClean="0">
                <a:solidFill>
                  <a:srgbClr val="000000"/>
                </a:solidFill>
              </a:rPr>
              <a:pPr>
                <a:spcBef>
                  <a:spcPct val="0"/>
                </a:spcBef>
              </a:pPr>
              <a:t>5</a:t>
            </a:fld>
            <a:endParaRPr lang="en-US" altLang="ja-JP">
              <a:solidFill>
                <a:srgbClr val="000000"/>
              </a:solidFill>
            </a:endParaRPr>
          </a:p>
        </p:txBody>
      </p:sp>
    </p:spTree>
    <p:extLst>
      <p:ext uri="{BB962C8B-B14F-4D97-AF65-F5344CB8AC3E}">
        <p14:creationId xmlns:p14="http://schemas.microsoft.com/office/powerpoint/2010/main" val="3700805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latin typeface="Arial" panose="020B0604020202020204" pitchFamily="34" charset="0"/>
                <a:ea typeface="ヒラギノ角ゴ Pro W3" pitchFamily="-84" charset="-128"/>
              </a:rPr>
              <a:t>表紙は、昨年度に引き続き、イラストレーターの五十嵐仁之さんの作品です。</a:t>
            </a:r>
            <a:endParaRPr lang="en-US" altLang="ja-JP" dirty="0">
              <a:latin typeface="Arial" panose="020B0604020202020204" pitchFamily="34" charset="0"/>
              <a:ea typeface="ヒラギノ角ゴ Pro W3" pitchFamily="-84" charset="-128"/>
            </a:endParaRPr>
          </a:p>
          <a:p>
            <a:r>
              <a:rPr lang="ja-JP" altLang="en-US" dirty="0">
                <a:latin typeface="Arial" panose="020B0604020202020204" pitchFamily="34" charset="0"/>
                <a:ea typeface="ヒラギノ角ゴ Pro W3" pitchFamily="-84" charset="-128"/>
              </a:rPr>
              <a:t>今年は、動物のことわざシリーズです。表紙を見て、どんなことわざを思い浮かべますか。</a:t>
            </a:r>
            <a:endParaRPr lang="en-US" altLang="ja-JP" dirty="0">
              <a:latin typeface="Arial" panose="020B0604020202020204" pitchFamily="34" charset="0"/>
              <a:ea typeface="ヒラギノ角ゴ Pro W3" pitchFamily="-84" charset="-128"/>
            </a:endParaRPr>
          </a:p>
          <a:p>
            <a:endParaRPr lang="en-US" altLang="ja-JP" dirty="0">
              <a:latin typeface="Arial" panose="020B0604020202020204" pitchFamily="34" charset="0"/>
              <a:ea typeface="ヒラギノ角ゴ Pro W3" pitchFamily="-84" charset="-128"/>
            </a:endParaRPr>
          </a:p>
          <a:p>
            <a:r>
              <a:rPr lang="ja-JP" altLang="en-US" dirty="0">
                <a:latin typeface="Arial" panose="020B0604020202020204" pitchFamily="34" charset="0"/>
                <a:ea typeface="ヒラギノ角ゴ Pro W3" pitchFamily="-84" charset="-128"/>
              </a:rPr>
              <a:t>例えば</a:t>
            </a:r>
            <a:r>
              <a:rPr lang="en-US" altLang="ja-JP" dirty="0">
                <a:latin typeface="Arial" panose="020B0604020202020204" pitchFamily="34" charset="0"/>
                <a:ea typeface="ヒラギノ角ゴ Pro W3" pitchFamily="-84" charset="-128"/>
              </a:rPr>
              <a:t>8</a:t>
            </a:r>
            <a:r>
              <a:rPr lang="ja-JP" altLang="en-US" dirty="0">
                <a:latin typeface="Arial" panose="020B0604020202020204" pitchFamily="34" charset="0"/>
                <a:ea typeface="ヒラギノ角ゴ Pro W3" pitchFamily="-84" charset="-128"/>
              </a:rPr>
              <a:t>月号（ペンギンの絵）。泳ぎがうまいはずのペンギンがフィンやシュノーケルをつけています。</a:t>
            </a:r>
            <a:endParaRPr lang="en-US" altLang="ja-JP" dirty="0">
              <a:latin typeface="Arial" panose="020B0604020202020204" pitchFamily="34" charset="0"/>
              <a:ea typeface="ヒラギノ角ゴ Pro W3" pitchFamily="-84" charset="-128"/>
            </a:endParaRPr>
          </a:p>
          <a:p>
            <a:r>
              <a:rPr lang="ja-JP" altLang="en-US" dirty="0">
                <a:latin typeface="Arial" panose="020B0604020202020204" pitchFamily="34" charset="0"/>
                <a:ea typeface="ヒラギノ角ゴ Pro W3" pitchFamily="-84" charset="-128"/>
              </a:rPr>
              <a:t>過剰な備えをしている、ということわざを表しています。</a:t>
            </a:r>
            <a:endParaRPr lang="en-US" altLang="ja-JP" dirty="0">
              <a:latin typeface="Arial" panose="020B0604020202020204" pitchFamily="34" charset="0"/>
              <a:ea typeface="ヒラギノ角ゴ Pro W3" pitchFamily="-84" charset="-128"/>
            </a:endParaRPr>
          </a:p>
          <a:p>
            <a:endParaRPr lang="en-US" altLang="ja-JP" dirty="0">
              <a:latin typeface="Arial" panose="020B0604020202020204" pitchFamily="34" charset="0"/>
              <a:ea typeface="ヒラギノ角ゴ Pro W3" pitchFamily="-84" charset="-128"/>
            </a:endParaRPr>
          </a:p>
          <a:p>
            <a:r>
              <a:rPr lang="en-US" altLang="ja-JP" dirty="0">
                <a:latin typeface="Arial" panose="020B0604020202020204" pitchFamily="34" charset="0"/>
                <a:ea typeface="ヒラギノ角ゴ Pro W3" pitchFamily="-84" charset="-128"/>
              </a:rPr>
              <a:t>9</a:t>
            </a:r>
            <a:r>
              <a:rPr lang="ja-JP" altLang="en-US" dirty="0">
                <a:latin typeface="Arial" panose="020B0604020202020204" pitchFamily="34" charset="0"/>
                <a:ea typeface="ヒラギノ角ゴ Pro W3" pitchFamily="-84" charset="-128"/>
              </a:rPr>
              <a:t>月号はハチに狙われそうになっても蜂蜜を食べたい、くまさん。このイラストが表すものは？</a:t>
            </a:r>
            <a:endParaRPr lang="en-US" altLang="ja-JP" dirty="0">
              <a:latin typeface="Arial" panose="020B0604020202020204" pitchFamily="34" charset="0"/>
              <a:ea typeface="ヒラギノ角ゴ Pro W3" pitchFamily="-84" charset="-128"/>
            </a:endParaRPr>
          </a:p>
          <a:p>
            <a:endParaRPr lang="en-US" altLang="ja-JP" dirty="0">
              <a:latin typeface="Arial" panose="020B0604020202020204" pitchFamily="34" charset="0"/>
              <a:ea typeface="ヒラギノ角ゴ Pro W3" pitchFamily="-84" charset="-128"/>
            </a:endParaRPr>
          </a:p>
          <a:p>
            <a:r>
              <a:rPr lang="ja-JP" altLang="en-US" dirty="0">
                <a:latin typeface="Arial" panose="020B0604020202020204" pitchFamily="34" charset="0"/>
                <a:ea typeface="ヒラギノ角ゴ Pro W3" pitchFamily="-84" charset="-128"/>
              </a:rPr>
              <a:t>表紙のメッセージもご覧ください。</a:t>
            </a:r>
            <a:endParaRPr lang="en-US" altLang="ja-JP" dirty="0">
              <a:latin typeface="Arial" panose="020B0604020202020204" pitchFamily="34" charset="0"/>
              <a:ea typeface="ヒラギノ角ゴ Pro W3" pitchFamily="-84" charset="-128"/>
            </a:endParaRPr>
          </a:p>
          <a:p>
            <a:endParaRPr lang="en-US" altLang="ja-JP" dirty="0">
              <a:latin typeface="Arial" panose="020B0604020202020204" pitchFamily="34" charset="0"/>
              <a:ea typeface="ヒラギノ角ゴ Pro W3" pitchFamily="-84" charset="-128"/>
            </a:endParaRPr>
          </a:p>
          <a:p>
            <a:r>
              <a:rPr lang="ja-JP" altLang="en-US" dirty="0">
                <a:latin typeface="Arial" panose="020B0604020202020204" pitchFamily="34" charset="0"/>
                <a:ea typeface="ヒラギノ角ゴ Pro W3" pitchFamily="-84" charset="-128"/>
              </a:rPr>
              <a:t>以上が今年度</a:t>
            </a:r>
            <a:r>
              <a:rPr lang="en-US" altLang="ja-JP" dirty="0">
                <a:latin typeface="Arial" panose="020B0604020202020204" pitchFamily="34" charset="0"/>
                <a:ea typeface="ヒラギノ角ゴ Pro W3" pitchFamily="-84" charset="-128"/>
              </a:rPr>
              <a:t>『</a:t>
            </a:r>
            <a:r>
              <a:rPr lang="ja-JP" altLang="en-US" dirty="0">
                <a:latin typeface="Arial" panose="020B0604020202020204" pitchFamily="34" charset="0"/>
                <a:ea typeface="ヒラギノ角ゴ Pro W3" pitchFamily="-84" charset="-128"/>
              </a:rPr>
              <a:t>ロータリーの友</a:t>
            </a:r>
            <a:r>
              <a:rPr lang="en-US" altLang="ja-JP" dirty="0">
                <a:latin typeface="Arial" panose="020B0604020202020204" pitchFamily="34" charset="0"/>
                <a:ea typeface="ヒラギノ角ゴ Pro W3" pitchFamily="-84" charset="-128"/>
              </a:rPr>
              <a:t>』</a:t>
            </a:r>
            <a:r>
              <a:rPr lang="ja-JP" altLang="en-US" dirty="0">
                <a:latin typeface="Arial" panose="020B0604020202020204" pitchFamily="34" charset="0"/>
                <a:ea typeface="ヒラギノ角ゴ Pro W3" pitchFamily="-84" charset="-128"/>
              </a:rPr>
              <a:t>の新しい企画です。</a:t>
            </a:r>
            <a:endParaRPr lang="en-US" altLang="ja-JP" dirty="0">
              <a:latin typeface="Arial" panose="020B0604020202020204" pitchFamily="34" charset="0"/>
              <a:ea typeface="ヒラギノ角ゴ Pro W3" pitchFamily="-84" charset="-128"/>
            </a:endParaRPr>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562">
              <a:spcBef>
                <a:spcPct val="30000"/>
              </a:spcBef>
              <a:defRPr sz="1200">
                <a:solidFill>
                  <a:schemeClr val="tx1"/>
                </a:solidFill>
                <a:latin typeface="Arial" panose="020B0604020202020204" pitchFamily="34" charset="0"/>
                <a:ea typeface="ヒラギノ角ゴ Pro W3" pitchFamily="-84" charset="-128"/>
              </a:defRPr>
            </a:lvl1pPr>
            <a:lvl2pPr marL="742711" indent="-285658" defTabSz="931562">
              <a:spcBef>
                <a:spcPct val="30000"/>
              </a:spcBef>
              <a:defRPr sz="1200">
                <a:solidFill>
                  <a:schemeClr val="tx1"/>
                </a:solidFill>
                <a:latin typeface="Arial" panose="020B0604020202020204" pitchFamily="34" charset="0"/>
                <a:ea typeface="ヒラギノ角ゴ Pro W3" pitchFamily="-84" charset="-128"/>
              </a:defRPr>
            </a:lvl2pPr>
            <a:lvl3pPr marL="1142632" indent="-228526" defTabSz="931562">
              <a:spcBef>
                <a:spcPct val="30000"/>
              </a:spcBef>
              <a:defRPr sz="1200">
                <a:solidFill>
                  <a:schemeClr val="tx1"/>
                </a:solidFill>
                <a:latin typeface="Arial" panose="020B0604020202020204" pitchFamily="34" charset="0"/>
                <a:ea typeface="ヒラギノ角ゴ Pro W3" pitchFamily="-84" charset="-128"/>
              </a:defRPr>
            </a:lvl3pPr>
            <a:lvl4pPr marL="1599684" indent="-228526" defTabSz="931562">
              <a:spcBef>
                <a:spcPct val="30000"/>
              </a:spcBef>
              <a:defRPr sz="1200">
                <a:solidFill>
                  <a:schemeClr val="tx1"/>
                </a:solidFill>
                <a:latin typeface="Arial" panose="020B0604020202020204" pitchFamily="34" charset="0"/>
                <a:ea typeface="ヒラギノ角ゴ Pro W3" pitchFamily="-84" charset="-128"/>
              </a:defRPr>
            </a:lvl4pPr>
            <a:lvl5pPr marL="2056737" indent="-228526" defTabSz="931562">
              <a:spcBef>
                <a:spcPct val="30000"/>
              </a:spcBef>
              <a:defRPr sz="1200">
                <a:solidFill>
                  <a:schemeClr val="tx1"/>
                </a:solidFill>
                <a:latin typeface="Arial" panose="020B0604020202020204" pitchFamily="34" charset="0"/>
                <a:ea typeface="ヒラギノ角ゴ Pro W3" pitchFamily="-84" charset="-128"/>
              </a:defRPr>
            </a:lvl5pPr>
            <a:lvl6pPr marL="2513789" indent="-228526" defTabSz="931562"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6pPr>
            <a:lvl7pPr marL="2970842" indent="-228526" defTabSz="931562"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7pPr>
            <a:lvl8pPr marL="3427895" indent="-228526" defTabSz="931562"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8pPr>
            <a:lvl9pPr marL="3884947" indent="-228526" defTabSz="931562"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9pPr>
          </a:lstStyle>
          <a:p>
            <a:pPr>
              <a:spcBef>
                <a:spcPct val="0"/>
              </a:spcBef>
            </a:pPr>
            <a:fld id="{D8476937-39DA-4451-909E-9CBB61442605}" type="slidenum">
              <a:rPr lang="en-US" altLang="ja-JP" smtClean="0">
                <a:solidFill>
                  <a:srgbClr val="000000"/>
                </a:solidFill>
              </a:rPr>
              <a:pPr>
                <a:spcBef>
                  <a:spcPct val="0"/>
                </a:spcBef>
              </a:pPr>
              <a:t>6</a:t>
            </a:fld>
            <a:endParaRPr lang="en-US" altLang="ja-JP">
              <a:solidFill>
                <a:srgbClr val="000000"/>
              </a:solidFill>
            </a:endParaRPr>
          </a:p>
        </p:txBody>
      </p:sp>
    </p:spTree>
    <p:extLst>
      <p:ext uri="{BB962C8B-B14F-4D97-AF65-F5344CB8AC3E}">
        <p14:creationId xmlns:p14="http://schemas.microsoft.com/office/powerpoint/2010/main" val="21063345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dirty="0">
              <a:latin typeface="Arial" panose="020B0604020202020204" pitchFamily="34" charset="0"/>
              <a:ea typeface="ヒラギノ角ゴ Pro W3" pitchFamily="-84" charset="-128"/>
            </a:endParaRPr>
          </a:p>
          <a:p>
            <a:r>
              <a:rPr lang="ja-JP" altLang="en-US" dirty="0">
                <a:latin typeface="Arial" panose="020B0604020202020204" pitchFamily="34" charset="0"/>
                <a:ea typeface="ヒラギノ角ゴ Pro W3" pitchFamily="-84" charset="-128"/>
              </a:rPr>
              <a:t>ところで毎月皆さんのお手元に届く、ロータリーの友ですが、あらためて、ロータリーの友ってなんですか？</a:t>
            </a:r>
            <a:endParaRPr lang="en-US" altLang="ja-JP" dirty="0">
              <a:latin typeface="Arial" panose="020B0604020202020204" pitchFamily="34" charset="0"/>
              <a:ea typeface="ヒラギノ角ゴ Pro W3" pitchFamily="-84" charset="-128"/>
            </a:endParaRPr>
          </a:p>
          <a:p>
            <a:endParaRPr lang="en-US" altLang="ja-JP" dirty="0">
              <a:latin typeface="Arial" panose="020B0604020202020204" pitchFamily="34" charset="0"/>
              <a:ea typeface="ヒラギノ角ゴ Pro W3" pitchFamily="-84" charset="-128"/>
            </a:endParaRPr>
          </a:p>
          <a:p>
            <a:r>
              <a:rPr lang="ja-JP" altLang="en-US" dirty="0">
                <a:latin typeface="Arial" panose="020B0604020202020204" pitchFamily="34" charset="0"/>
                <a:ea typeface="ヒラギノ角ゴ Pro W3" pitchFamily="-84" charset="-128"/>
              </a:rPr>
              <a:t>国際ロータリーからの情報を伝える雑誌です？</a:t>
            </a:r>
            <a:endParaRPr lang="en-US" altLang="ja-JP" dirty="0">
              <a:latin typeface="Arial" panose="020B0604020202020204" pitchFamily="34" charset="0"/>
              <a:ea typeface="ヒラギノ角ゴ Pro W3" pitchFamily="-84" charset="-128"/>
            </a:endParaRPr>
          </a:p>
          <a:p>
            <a:r>
              <a:rPr lang="ja-JP" altLang="en-US" dirty="0">
                <a:latin typeface="Arial" panose="020B0604020202020204" pitchFamily="34" charset="0"/>
                <a:ea typeface="ヒラギノ角ゴ Pro W3" pitchFamily="-84" charset="-128"/>
              </a:rPr>
              <a:t>日本のロータリーの会員が親睦を深めるための雑誌です？</a:t>
            </a:r>
            <a:endParaRPr lang="en-US" altLang="ja-JP" dirty="0">
              <a:latin typeface="Arial" panose="020B0604020202020204" pitchFamily="34" charset="0"/>
              <a:ea typeface="ヒラギノ角ゴ Pro W3" pitchFamily="-84" charset="-128"/>
            </a:endParaRPr>
          </a:p>
          <a:p>
            <a:endParaRPr lang="en-US" altLang="ja-JP" dirty="0">
              <a:latin typeface="Arial" panose="020B0604020202020204" pitchFamily="34" charset="0"/>
              <a:ea typeface="ヒラギノ角ゴ Pro W3" pitchFamily="-84" charset="-128"/>
            </a:endParaRPr>
          </a:p>
          <a:p>
            <a:r>
              <a:rPr lang="ja-JP" altLang="en-US" dirty="0">
                <a:latin typeface="Arial" panose="020B0604020202020204" pitchFamily="34" charset="0"/>
                <a:ea typeface="ヒラギノ角ゴ Pro W3" pitchFamily="-84" charset="-128"/>
              </a:rPr>
              <a:t>どちらが正しいと思いますか？</a:t>
            </a:r>
            <a:endParaRPr lang="en-US" altLang="ja-JP" dirty="0">
              <a:latin typeface="Arial" panose="020B0604020202020204" pitchFamily="34" charset="0"/>
              <a:ea typeface="ヒラギノ角ゴ Pro W3" pitchFamily="-84" charset="-128"/>
            </a:endParaRPr>
          </a:p>
          <a:p>
            <a:endParaRPr lang="en-US" altLang="ja-JP" dirty="0">
              <a:latin typeface="Arial" panose="020B0604020202020204" pitchFamily="34" charset="0"/>
              <a:ea typeface="ヒラギノ角ゴ Pro W3" pitchFamily="-84" charset="-128"/>
            </a:endParaRPr>
          </a:p>
          <a:p>
            <a:r>
              <a:rPr lang="ja-JP" altLang="en-US" dirty="0">
                <a:latin typeface="Arial" panose="020B0604020202020204" pitchFamily="34" charset="0"/>
                <a:ea typeface="ヒラギノ角ゴ Pro W3" pitchFamily="-84" charset="-128"/>
              </a:rPr>
              <a:t>どちらも正解です！</a:t>
            </a:r>
            <a:endParaRPr lang="en-US" altLang="ja-JP" dirty="0">
              <a:latin typeface="Arial" panose="020B0604020202020204" pitchFamily="34" charset="0"/>
              <a:ea typeface="ヒラギノ角ゴ Pro W3" pitchFamily="-84" charset="-128"/>
            </a:endParaRPr>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562">
              <a:spcBef>
                <a:spcPct val="30000"/>
              </a:spcBef>
              <a:defRPr sz="1200">
                <a:solidFill>
                  <a:schemeClr val="tx1"/>
                </a:solidFill>
                <a:latin typeface="Arial" panose="020B0604020202020204" pitchFamily="34" charset="0"/>
                <a:ea typeface="ヒラギノ角ゴ Pro W3" pitchFamily="-84" charset="-128"/>
              </a:defRPr>
            </a:lvl1pPr>
            <a:lvl2pPr marL="742711" indent="-285658" defTabSz="931562">
              <a:spcBef>
                <a:spcPct val="30000"/>
              </a:spcBef>
              <a:defRPr sz="1200">
                <a:solidFill>
                  <a:schemeClr val="tx1"/>
                </a:solidFill>
                <a:latin typeface="Arial" panose="020B0604020202020204" pitchFamily="34" charset="0"/>
                <a:ea typeface="ヒラギノ角ゴ Pro W3" pitchFamily="-84" charset="-128"/>
              </a:defRPr>
            </a:lvl2pPr>
            <a:lvl3pPr marL="1142632" indent="-228526" defTabSz="931562">
              <a:spcBef>
                <a:spcPct val="30000"/>
              </a:spcBef>
              <a:defRPr sz="1200">
                <a:solidFill>
                  <a:schemeClr val="tx1"/>
                </a:solidFill>
                <a:latin typeface="Arial" panose="020B0604020202020204" pitchFamily="34" charset="0"/>
                <a:ea typeface="ヒラギノ角ゴ Pro W3" pitchFamily="-84" charset="-128"/>
              </a:defRPr>
            </a:lvl3pPr>
            <a:lvl4pPr marL="1599684" indent="-228526" defTabSz="931562">
              <a:spcBef>
                <a:spcPct val="30000"/>
              </a:spcBef>
              <a:defRPr sz="1200">
                <a:solidFill>
                  <a:schemeClr val="tx1"/>
                </a:solidFill>
                <a:latin typeface="Arial" panose="020B0604020202020204" pitchFamily="34" charset="0"/>
                <a:ea typeface="ヒラギノ角ゴ Pro W3" pitchFamily="-84" charset="-128"/>
              </a:defRPr>
            </a:lvl4pPr>
            <a:lvl5pPr marL="2056737" indent="-228526" defTabSz="931562">
              <a:spcBef>
                <a:spcPct val="30000"/>
              </a:spcBef>
              <a:defRPr sz="1200">
                <a:solidFill>
                  <a:schemeClr val="tx1"/>
                </a:solidFill>
                <a:latin typeface="Arial" panose="020B0604020202020204" pitchFamily="34" charset="0"/>
                <a:ea typeface="ヒラギノ角ゴ Pro W3" pitchFamily="-84" charset="-128"/>
              </a:defRPr>
            </a:lvl5pPr>
            <a:lvl6pPr marL="2513789" indent="-228526" defTabSz="931562"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6pPr>
            <a:lvl7pPr marL="2970842" indent="-228526" defTabSz="931562"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7pPr>
            <a:lvl8pPr marL="3427895" indent="-228526" defTabSz="931562"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8pPr>
            <a:lvl9pPr marL="3884947" indent="-228526" defTabSz="931562"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9pPr>
          </a:lstStyle>
          <a:p>
            <a:pPr>
              <a:spcBef>
                <a:spcPct val="0"/>
              </a:spcBef>
            </a:pPr>
            <a:fld id="{D8476937-39DA-4451-909E-9CBB61442605}" type="slidenum">
              <a:rPr lang="en-US" altLang="ja-JP" smtClean="0">
                <a:solidFill>
                  <a:srgbClr val="000000"/>
                </a:solidFill>
              </a:rPr>
              <a:pPr>
                <a:spcBef>
                  <a:spcPct val="0"/>
                </a:spcBef>
              </a:pPr>
              <a:t>7</a:t>
            </a:fld>
            <a:endParaRPr lang="en-US" altLang="ja-JP">
              <a:solidFill>
                <a:srgbClr val="000000"/>
              </a:solidFill>
            </a:endParaRPr>
          </a:p>
        </p:txBody>
      </p:sp>
    </p:spTree>
    <p:extLst>
      <p:ext uri="{BB962C8B-B14F-4D97-AF65-F5344CB8AC3E}">
        <p14:creationId xmlns:p14="http://schemas.microsoft.com/office/powerpoint/2010/main" val="14728812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latin typeface="Arial" panose="020B0604020202020204" pitchFamily="34" charset="0"/>
                <a:ea typeface="ヒラギノ角ゴ Pro W3" pitchFamily="-84" charset="-128"/>
              </a:rPr>
              <a:t>ロータリーの友には、表紙が二つあって、縦書きと横書きのページに分かれます。</a:t>
            </a:r>
            <a:endParaRPr lang="en-US" altLang="ja-JP" dirty="0">
              <a:latin typeface="Arial" panose="020B0604020202020204" pitchFamily="34" charset="0"/>
              <a:ea typeface="ヒラギノ角ゴ Pro W3" pitchFamily="-84" charset="-128"/>
            </a:endParaRPr>
          </a:p>
          <a:p>
            <a:endParaRPr lang="en-US" altLang="ja-JP" dirty="0">
              <a:latin typeface="Arial" panose="020B0604020202020204" pitchFamily="34" charset="0"/>
              <a:ea typeface="ヒラギノ角ゴ Pro W3" pitchFamily="-84" charset="-128"/>
            </a:endParaRPr>
          </a:p>
          <a:p>
            <a:r>
              <a:rPr lang="ja-JP" altLang="en-US" dirty="0">
                <a:latin typeface="Arial" panose="020B0604020202020204" pitchFamily="34" charset="0"/>
                <a:ea typeface="ヒラギノ角ゴ Pro W3" pitchFamily="-84" charset="-128"/>
              </a:rPr>
              <a:t>日本のロータリーの会員が親睦を深めるためのコーナーは、主に縦組みに分類されています。</a:t>
            </a:r>
            <a:endParaRPr lang="en-US" altLang="ja-JP" dirty="0">
              <a:latin typeface="Arial" panose="020B0604020202020204" pitchFamily="34" charset="0"/>
              <a:ea typeface="ヒラギノ角ゴ Pro W3" pitchFamily="-84" charset="-128"/>
            </a:endParaRPr>
          </a:p>
          <a:p>
            <a:r>
              <a:rPr lang="ja-JP" altLang="en-US" dirty="0">
                <a:latin typeface="Arial" panose="020B0604020202020204" pitchFamily="34" charset="0"/>
                <a:ea typeface="ヒラギノ角ゴ Pro W3" pitchFamily="-84" charset="-128"/>
              </a:rPr>
              <a:t>縦組みはほとんどが投稿から成り立っています。</a:t>
            </a:r>
            <a:endParaRPr lang="en-US" altLang="ja-JP" dirty="0">
              <a:latin typeface="Arial" panose="020B0604020202020204" pitchFamily="34" charset="0"/>
              <a:ea typeface="ヒラギノ角ゴ Pro W3" pitchFamily="-84" charset="-128"/>
            </a:endParaRPr>
          </a:p>
          <a:p>
            <a:r>
              <a:rPr lang="ja-JP" altLang="en-US" dirty="0">
                <a:latin typeface="Arial" panose="020B0604020202020204" pitchFamily="34" charset="0"/>
                <a:ea typeface="ヒラギノ角ゴ Pro W3" pitchFamily="-84" charset="-128"/>
              </a:rPr>
              <a:t>会員の旅行記や、趣味など個人的な思いなどは、「友愛の広場」</a:t>
            </a:r>
            <a:endParaRPr lang="en-US" altLang="ja-JP" dirty="0">
              <a:latin typeface="Arial" panose="020B0604020202020204" pitchFamily="34" charset="0"/>
              <a:ea typeface="ヒラギノ角ゴ Pro W3" pitchFamily="-84" charset="-128"/>
            </a:endParaRPr>
          </a:p>
          <a:p>
            <a:r>
              <a:rPr lang="ja-JP" altLang="en-US" dirty="0">
                <a:latin typeface="Arial" panose="020B0604020202020204" pitchFamily="34" charset="0"/>
                <a:ea typeface="ヒラギノ角ゴ Pro W3" pitchFamily="-84" charset="-128"/>
              </a:rPr>
              <a:t>クラブや地区の活動は「ロータリーアットワーク」</a:t>
            </a:r>
            <a:endParaRPr lang="en-US" altLang="ja-JP" dirty="0">
              <a:latin typeface="Arial" panose="020B0604020202020204" pitchFamily="34" charset="0"/>
              <a:ea typeface="ヒラギノ角ゴ Pro W3" pitchFamily="-84" charset="-128"/>
            </a:endParaRPr>
          </a:p>
          <a:p>
            <a:r>
              <a:rPr lang="ja-JP" altLang="en-US" dirty="0">
                <a:latin typeface="Arial" panose="020B0604020202020204" pitchFamily="34" charset="0"/>
                <a:ea typeface="ヒラギノ角ゴ Pro W3" pitchFamily="-84" charset="-128"/>
              </a:rPr>
              <a:t>短歌・俳句・川柳などのコーナーもあります。</a:t>
            </a:r>
            <a:endParaRPr lang="en-US" altLang="ja-JP" dirty="0">
              <a:latin typeface="Arial" panose="020B0604020202020204" pitchFamily="34" charset="0"/>
              <a:ea typeface="ヒラギノ角ゴ Pro W3" pitchFamily="-84" charset="-128"/>
            </a:endParaRPr>
          </a:p>
          <a:p>
            <a:endParaRPr lang="en-US" altLang="ja-JP" dirty="0">
              <a:latin typeface="Arial" panose="020B0604020202020204" pitchFamily="34" charset="0"/>
              <a:ea typeface="ヒラギノ角ゴ Pro W3" pitchFamily="-84" charset="-128"/>
            </a:endParaRPr>
          </a:p>
          <a:p>
            <a:r>
              <a:rPr lang="ja-JP" altLang="en-US" dirty="0">
                <a:latin typeface="Arial" panose="020B0604020202020204" pitchFamily="34" charset="0"/>
                <a:ea typeface="ヒラギノ角ゴ Pro W3" pitchFamily="-84" charset="-128"/>
              </a:rPr>
              <a:t>横書きのコーナーになりますが、イベントを告知する欄</a:t>
            </a:r>
            <a:r>
              <a:rPr lang="en-US" altLang="ja-JP" dirty="0">
                <a:latin typeface="Arial" panose="020B0604020202020204" pitchFamily="34" charset="0"/>
                <a:ea typeface="ヒラギノ角ゴ Pro W3" pitchFamily="-84" charset="-128"/>
              </a:rPr>
              <a:t>(</a:t>
            </a:r>
            <a:r>
              <a:rPr lang="ja-JP" altLang="en-US" dirty="0">
                <a:latin typeface="Arial" panose="020B0604020202020204" pitchFamily="34" charset="0"/>
                <a:ea typeface="ヒラギノ角ゴ Pro W3" pitchFamily="-84" charset="-128"/>
              </a:rPr>
              <a:t>内外よろず案内）も設けています。</a:t>
            </a:r>
            <a:endParaRPr lang="en-US" altLang="ja-JP" dirty="0">
              <a:latin typeface="Arial" panose="020B0604020202020204" pitchFamily="34" charset="0"/>
              <a:ea typeface="ヒラギノ角ゴ Pro W3" pitchFamily="-84" charset="-128"/>
            </a:endParaRPr>
          </a:p>
          <a:p>
            <a:endParaRPr lang="en-US" altLang="ja-JP" dirty="0">
              <a:latin typeface="Arial" panose="020B0604020202020204" pitchFamily="34" charset="0"/>
              <a:ea typeface="ヒラギノ角ゴ Pro W3" pitchFamily="-84" charset="-128"/>
            </a:endParaRPr>
          </a:p>
          <a:p>
            <a:r>
              <a:rPr lang="ja-JP" altLang="en-US" dirty="0">
                <a:latin typeface="Arial" panose="020B0604020202020204" pitchFamily="34" charset="0"/>
                <a:ea typeface="ヒラギノ角ゴ Pro W3" pitchFamily="-84" charset="-128"/>
              </a:rPr>
              <a:t>ロータリーの友が創刊されたのも、当初は日本のロータリークラブの数や会員が増えていったため、共通の情報をシェアし、交流を図るためでした。</a:t>
            </a:r>
            <a:endParaRPr lang="en-US" altLang="ja-JP" dirty="0">
              <a:latin typeface="Arial" panose="020B0604020202020204" pitchFamily="34" charset="0"/>
              <a:ea typeface="ヒラギノ角ゴ Pro W3" pitchFamily="-84" charset="-128"/>
            </a:endParaRPr>
          </a:p>
          <a:p>
            <a:r>
              <a:rPr lang="ja-JP" altLang="en-US" dirty="0">
                <a:latin typeface="Arial" panose="020B0604020202020204" pitchFamily="34" charset="0"/>
                <a:ea typeface="ヒラギノ角ゴ Pro W3" pitchFamily="-84" charset="-128"/>
              </a:rPr>
              <a:t>その役割が今も続いています。</a:t>
            </a:r>
            <a:endParaRPr lang="en-US" altLang="ja-JP" dirty="0">
              <a:latin typeface="Arial" panose="020B0604020202020204" pitchFamily="34" charset="0"/>
              <a:ea typeface="ヒラギノ角ゴ Pro W3" pitchFamily="-84" charset="-128"/>
            </a:endParaRPr>
          </a:p>
          <a:p>
            <a:r>
              <a:rPr lang="ja-JP" altLang="en-US" dirty="0">
                <a:latin typeface="Arial" panose="020B0604020202020204" pitchFamily="34" charset="0"/>
                <a:ea typeface="ヒラギノ角ゴ Pro W3" pitchFamily="-84" charset="-128"/>
              </a:rPr>
              <a:t>創刊されたいきさつについての詳細は、</a:t>
            </a:r>
            <a:r>
              <a:rPr lang="en-US" altLang="ja-JP" dirty="0">
                <a:latin typeface="Arial" panose="020B0604020202020204" pitchFamily="34" charset="0"/>
                <a:ea typeface="ヒラギノ角ゴ Pro W3" pitchFamily="-84" charset="-128"/>
              </a:rPr>
              <a:t>8</a:t>
            </a:r>
            <a:r>
              <a:rPr lang="ja-JP" altLang="en-US" dirty="0">
                <a:latin typeface="Arial" panose="020B0604020202020204" pitchFamily="34" charset="0"/>
                <a:ea typeface="ヒラギノ角ゴ Pro W3" pitchFamily="-84" charset="-128"/>
              </a:rPr>
              <a:t>月号と一緒に各クラブへ</a:t>
            </a:r>
            <a:r>
              <a:rPr lang="en-US" altLang="ja-JP" dirty="0">
                <a:latin typeface="Arial" panose="020B0604020202020204" pitchFamily="34" charset="0"/>
                <a:ea typeface="ヒラギノ角ゴ Pro W3" pitchFamily="-84" charset="-128"/>
              </a:rPr>
              <a:t>1</a:t>
            </a:r>
            <a:r>
              <a:rPr lang="ja-JP" altLang="en-US" dirty="0">
                <a:latin typeface="Arial" panose="020B0604020202020204" pitchFamily="34" charset="0"/>
                <a:ea typeface="ヒラギノ角ゴ Pro W3" pitchFamily="-84" charset="-128"/>
              </a:rPr>
              <a:t>冊ずつお送りした、ロータリーの友手引書をご覧ください。</a:t>
            </a:r>
            <a:endParaRPr lang="en-US" altLang="ja-JP" dirty="0">
              <a:latin typeface="Arial" panose="020B0604020202020204" pitchFamily="34" charset="0"/>
              <a:ea typeface="ヒラギノ角ゴ Pro W3" pitchFamily="-84" charset="-128"/>
            </a:endParaRPr>
          </a:p>
          <a:p>
            <a:r>
              <a:rPr lang="ja-JP" altLang="en-US" dirty="0">
                <a:latin typeface="Arial" panose="020B0604020202020204" pitchFamily="34" charset="0"/>
                <a:ea typeface="ヒラギノ角ゴ Pro W3" pitchFamily="-84" charset="-128"/>
              </a:rPr>
              <a:t>ロータリーの友のウェブサイトからもご覧いただけます。</a:t>
            </a:r>
            <a:endParaRPr lang="en-US" altLang="ja-JP" dirty="0">
              <a:latin typeface="Arial" panose="020B0604020202020204" pitchFamily="34" charset="0"/>
              <a:ea typeface="ヒラギノ角ゴ Pro W3" pitchFamily="-84" charset="-128"/>
            </a:endParaRPr>
          </a:p>
          <a:p>
            <a:endParaRPr lang="en-US" altLang="ja-JP" dirty="0">
              <a:latin typeface="Arial" panose="020B0604020202020204" pitchFamily="34" charset="0"/>
              <a:ea typeface="ヒラギノ角ゴ Pro W3" pitchFamily="-84" charset="-128"/>
            </a:endParaRPr>
          </a:p>
          <a:p>
            <a:endParaRPr lang="en-US" altLang="ja-JP" dirty="0">
              <a:latin typeface="Arial" panose="020B0604020202020204" pitchFamily="34" charset="0"/>
              <a:ea typeface="ヒラギノ角ゴ Pro W3" pitchFamily="-84" charset="-128"/>
            </a:endParaRPr>
          </a:p>
          <a:p>
            <a:endParaRPr lang="en-US" altLang="ja-JP" dirty="0">
              <a:latin typeface="Arial" panose="020B0604020202020204" pitchFamily="34" charset="0"/>
              <a:ea typeface="ヒラギノ角ゴ Pro W3" pitchFamily="-84" charset="-128"/>
            </a:endParaRPr>
          </a:p>
          <a:p>
            <a:endParaRPr lang="en-US" altLang="ja-JP" dirty="0">
              <a:latin typeface="Arial" panose="020B0604020202020204" pitchFamily="34" charset="0"/>
              <a:ea typeface="ヒラギノ角ゴ Pro W3" pitchFamily="-84" charset="-128"/>
            </a:endParaRPr>
          </a:p>
          <a:p>
            <a:endParaRPr lang="en-US" altLang="ja-JP" dirty="0">
              <a:latin typeface="Arial" panose="020B0604020202020204" pitchFamily="34" charset="0"/>
              <a:ea typeface="ヒラギノ角ゴ Pro W3" pitchFamily="-84" charset="-128"/>
            </a:endParaRPr>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562">
              <a:spcBef>
                <a:spcPct val="30000"/>
              </a:spcBef>
              <a:defRPr sz="1200">
                <a:solidFill>
                  <a:schemeClr val="tx1"/>
                </a:solidFill>
                <a:latin typeface="Arial" panose="020B0604020202020204" pitchFamily="34" charset="0"/>
                <a:ea typeface="ヒラギノ角ゴ Pro W3" pitchFamily="-84" charset="-128"/>
              </a:defRPr>
            </a:lvl1pPr>
            <a:lvl2pPr marL="742711" indent="-285658" defTabSz="931562">
              <a:spcBef>
                <a:spcPct val="30000"/>
              </a:spcBef>
              <a:defRPr sz="1200">
                <a:solidFill>
                  <a:schemeClr val="tx1"/>
                </a:solidFill>
                <a:latin typeface="Arial" panose="020B0604020202020204" pitchFamily="34" charset="0"/>
                <a:ea typeface="ヒラギノ角ゴ Pro W3" pitchFamily="-84" charset="-128"/>
              </a:defRPr>
            </a:lvl2pPr>
            <a:lvl3pPr marL="1142632" indent="-228526" defTabSz="931562">
              <a:spcBef>
                <a:spcPct val="30000"/>
              </a:spcBef>
              <a:defRPr sz="1200">
                <a:solidFill>
                  <a:schemeClr val="tx1"/>
                </a:solidFill>
                <a:latin typeface="Arial" panose="020B0604020202020204" pitchFamily="34" charset="0"/>
                <a:ea typeface="ヒラギノ角ゴ Pro W3" pitchFamily="-84" charset="-128"/>
              </a:defRPr>
            </a:lvl3pPr>
            <a:lvl4pPr marL="1599684" indent="-228526" defTabSz="931562">
              <a:spcBef>
                <a:spcPct val="30000"/>
              </a:spcBef>
              <a:defRPr sz="1200">
                <a:solidFill>
                  <a:schemeClr val="tx1"/>
                </a:solidFill>
                <a:latin typeface="Arial" panose="020B0604020202020204" pitchFamily="34" charset="0"/>
                <a:ea typeface="ヒラギノ角ゴ Pro W3" pitchFamily="-84" charset="-128"/>
              </a:defRPr>
            </a:lvl4pPr>
            <a:lvl5pPr marL="2056737" indent="-228526" defTabSz="931562">
              <a:spcBef>
                <a:spcPct val="30000"/>
              </a:spcBef>
              <a:defRPr sz="1200">
                <a:solidFill>
                  <a:schemeClr val="tx1"/>
                </a:solidFill>
                <a:latin typeface="Arial" panose="020B0604020202020204" pitchFamily="34" charset="0"/>
                <a:ea typeface="ヒラギノ角ゴ Pro W3" pitchFamily="-84" charset="-128"/>
              </a:defRPr>
            </a:lvl5pPr>
            <a:lvl6pPr marL="2513789" indent="-228526" defTabSz="931562"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6pPr>
            <a:lvl7pPr marL="2970842" indent="-228526" defTabSz="931562"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7pPr>
            <a:lvl8pPr marL="3427895" indent="-228526" defTabSz="931562"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8pPr>
            <a:lvl9pPr marL="3884947" indent="-228526" defTabSz="931562"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9pPr>
          </a:lstStyle>
          <a:p>
            <a:pPr>
              <a:spcBef>
                <a:spcPct val="0"/>
              </a:spcBef>
            </a:pPr>
            <a:fld id="{D8476937-39DA-4451-909E-9CBB61442605}" type="slidenum">
              <a:rPr lang="en-US" altLang="ja-JP" smtClean="0">
                <a:solidFill>
                  <a:srgbClr val="000000"/>
                </a:solidFill>
              </a:rPr>
              <a:pPr>
                <a:spcBef>
                  <a:spcPct val="0"/>
                </a:spcBef>
              </a:pPr>
              <a:t>8</a:t>
            </a:fld>
            <a:endParaRPr lang="en-US" altLang="ja-JP">
              <a:solidFill>
                <a:srgbClr val="000000"/>
              </a:solidFill>
            </a:endParaRPr>
          </a:p>
        </p:txBody>
      </p:sp>
    </p:spTree>
    <p:extLst>
      <p:ext uri="{BB962C8B-B14F-4D97-AF65-F5344CB8AC3E}">
        <p14:creationId xmlns:p14="http://schemas.microsoft.com/office/powerpoint/2010/main" val="3047278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latin typeface="Arial" panose="020B0604020202020204" pitchFamily="34" charset="0"/>
                <a:ea typeface="ヒラギノ角ゴ Pro W3" pitchFamily="-84" charset="-128"/>
              </a:rPr>
              <a:t>戦後</a:t>
            </a:r>
            <a:r>
              <a:rPr lang="en-US" altLang="ja-JP" dirty="0">
                <a:latin typeface="Arial" panose="020B0604020202020204" pitchFamily="34" charset="0"/>
                <a:ea typeface="ヒラギノ角ゴ Pro W3" pitchFamily="-84" charset="-128"/>
              </a:rPr>
              <a:t>1</a:t>
            </a:r>
            <a:r>
              <a:rPr lang="ja-JP" altLang="en-US" dirty="0">
                <a:latin typeface="Arial" panose="020B0604020202020204" pitchFamily="34" charset="0"/>
                <a:ea typeface="ヒラギノ角ゴ Pro W3" pitchFamily="-84" charset="-128"/>
              </a:rPr>
              <a:t>地区だった日本のロータリーが</a:t>
            </a:r>
            <a:r>
              <a:rPr lang="en-US" altLang="ja-JP" dirty="0">
                <a:latin typeface="Arial" panose="020B0604020202020204" pitchFamily="34" charset="0"/>
                <a:ea typeface="ヒラギノ角ゴ Pro W3" pitchFamily="-84" charset="-128"/>
              </a:rPr>
              <a:t>2</a:t>
            </a:r>
            <a:r>
              <a:rPr lang="ja-JP" altLang="en-US" dirty="0">
                <a:latin typeface="Arial" panose="020B0604020202020204" pitchFamily="34" charset="0"/>
                <a:ea typeface="ヒラギノ角ゴ Pro W3" pitchFamily="-84" charset="-128"/>
              </a:rPr>
              <a:t>地区に分割されたのが</a:t>
            </a:r>
            <a:r>
              <a:rPr lang="en-US" altLang="ja-JP" dirty="0">
                <a:latin typeface="Arial" panose="020B0604020202020204" pitchFamily="34" charset="0"/>
                <a:ea typeface="ヒラギノ角ゴ Pro W3" pitchFamily="-84" charset="-128"/>
              </a:rPr>
              <a:t>1952</a:t>
            </a:r>
            <a:r>
              <a:rPr lang="ja-JP" altLang="en-US" dirty="0">
                <a:latin typeface="Arial" panose="020B0604020202020204" pitchFamily="34" charset="0"/>
                <a:ea typeface="ヒラギノ角ゴ Pro W3" pitchFamily="-84" charset="-128"/>
              </a:rPr>
              <a:t>年</a:t>
            </a:r>
            <a:r>
              <a:rPr lang="en-US" altLang="ja-JP" dirty="0">
                <a:latin typeface="Arial" panose="020B0604020202020204" pitchFamily="34" charset="0"/>
                <a:ea typeface="ヒラギノ角ゴ Pro W3" pitchFamily="-84" charset="-128"/>
              </a:rPr>
              <a:t>7</a:t>
            </a:r>
            <a:r>
              <a:rPr lang="ja-JP" altLang="en-US" dirty="0">
                <a:latin typeface="Arial" panose="020B0604020202020204" pitchFamily="34" charset="0"/>
                <a:ea typeface="ヒラギノ角ゴ Pro W3" pitchFamily="-84" charset="-128"/>
              </a:rPr>
              <a:t>月。</a:t>
            </a:r>
          </a:p>
          <a:p>
            <a:r>
              <a:rPr lang="ja-JP" altLang="en-US" dirty="0">
                <a:latin typeface="Arial" panose="020B0604020202020204" pitchFamily="34" charset="0"/>
                <a:ea typeface="ヒラギノ角ゴ Pro W3" pitchFamily="-84" charset="-128"/>
              </a:rPr>
              <a:t>その少し前、</a:t>
            </a:r>
            <a:r>
              <a:rPr lang="en-US" altLang="ja-JP" dirty="0">
                <a:latin typeface="Arial" panose="020B0604020202020204" pitchFamily="34" charset="0"/>
                <a:ea typeface="ヒラギノ角ゴ Pro W3" pitchFamily="-84" charset="-128"/>
              </a:rPr>
              <a:t>4</a:t>
            </a:r>
            <a:r>
              <a:rPr lang="ja-JP" altLang="en-US" dirty="0">
                <a:latin typeface="Arial" panose="020B0604020202020204" pitchFamily="34" charset="0"/>
                <a:ea typeface="ヒラギノ角ゴ Pro W3" pitchFamily="-84" charset="-128"/>
              </a:rPr>
              <a:t>月に大阪で開催された地区大会で、分割後の</a:t>
            </a:r>
            <a:r>
              <a:rPr lang="en-US" altLang="ja-JP" dirty="0">
                <a:latin typeface="Arial" panose="020B0604020202020204" pitchFamily="34" charset="0"/>
                <a:ea typeface="ヒラギノ角ゴ Pro W3" pitchFamily="-84" charset="-128"/>
              </a:rPr>
              <a:t>2</a:t>
            </a:r>
            <a:r>
              <a:rPr lang="ja-JP" altLang="en-US" dirty="0">
                <a:latin typeface="Arial" panose="020B0604020202020204" pitchFamily="34" charset="0"/>
                <a:ea typeface="ヒラギノ角ゴ Pro W3" pitchFamily="-84" charset="-128"/>
              </a:rPr>
              <a:t>地区が情報を共有できるようにと、雑誌の創刊が決まりました。</a:t>
            </a:r>
          </a:p>
          <a:p>
            <a:r>
              <a:rPr lang="ja-JP" altLang="en-US" dirty="0">
                <a:latin typeface="Arial" panose="020B0604020202020204" pitchFamily="34" charset="0"/>
                <a:ea typeface="ヒラギノ角ゴ Pro W3" pitchFamily="-84" charset="-128"/>
              </a:rPr>
              <a:t>その後、東西のロータリアンで協議した結果、</a:t>
            </a:r>
            <a:r>
              <a:rPr lang="en-US" altLang="ja-JP" dirty="0">
                <a:latin typeface="Arial" panose="020B0604020202020204" pitchFamily="34" charset="0"/>
                <a:ea typeface="ヒラギノ角ゴ Pro W3" pitchFamily="-84" charset="-128"/>
              </a:rPr>
              <a:t>1953</a:t>
            </a:r>
            <a:r>
              <a:rPr lang="ja-JP" altLang="en-US" dirty="0">
                <a:latin typeface="Arial" panose="020B0604020202020204" pitchFamily="34" charset="0"/>
                <a:ea typeface="ヒラギノ角ゴ Pro W3" pitchFamily="-84" charset="-128"/>
              </a:rPr>
              <a:t>年</a:t>
            </a:r>
            <a:r>
              <a:rPr lang="en-US" altLang="ja-JP" dirty="0">
                <a:latin typeface="Arial" panose="020B0604020202020204" pitchFamily="34" charset="0"/>
                <a:ea typeface="ヒラギノ角ゴ Pro W3" pitchFamily="-84" charset="-128"/>
              </a:rPr>
              <a:t>1</a:t>
            </a:r>
            <a:r>
              <a:rPr lang="ja-JP" altLang="en-US" dirty="0">
                <a:latin typeface="Arial" panose="020B0604020202020204" pitchFamily="34" charset="0"/>
                <a:ea typeface="ヒラギノ角ゴ Pro W3" pitchFamily="-84" charset="-128"/>
              </a:rPr>
              <a:t>月に</a:t>
            </a:r>
            <a:r>
              <a:rPr lang="en-US" altLang="ja-JP" dirty="0">
                <a:latin typeface="Arial" panose="020B0604020202020204" pitchFamily="34" charset="0"/>
                <a:ea typeface="ヒラギノ角ゴ Pro W3" pitchFamily="-84" charset="-128"/>
              </a:rPr>
              <a:t>『</a:t>
            </a:r>
            <a:r>
              <a:rPr lang="ja-JP" altLang="en-US" dirty="0">
                <a:latin typeface="Arial" panose="020B0604020202020204" pitchFamily="34" charset="0"/>
                <a:ea typeface="ヒラギノ角ゴ Pro W3" pitchFamily="-84" charset="-128"/>
              </a:rPr>
              <a:t>ロータリーの友</a:t>
            </a:r>
            <a:r>
              <a:rPr lang="en-US" altLang="ja-JP" dirty="0">
                <a:latin typeface="Arial" panose="020B0604020202020204" pitchFamily="34" charset="0"/>
                <a:ea typeface="ヒラギノ角ゴ Pro W3" pitchFamily="-84" charset="-128"/>
              </a:rPr>
              <a:t>』</a:t>
            </a:r>
            <a:r>
              <a:rPr lang="ja-JP" altLang="en-US" dirty="0">
                <a:latin typeface="Arial" panose="020B0604020202020204" pitchFamily="34" charset="0"/>
                <a:ea typeface="ヒラギノ角ゴ Pro W3" pitchFamily="-84" charset="-128"/>
              </a:rPr>
              <a:t>が創刊されました。</a:t>
            </a:r>
            <a:endParaRPr lang="en-US" altLang="ja-JP" dirty="0">
              <a:latin typeface="Arial" panose="020B0604020202020204" pitchFamily="34" charset="0"/>
              <a:ea typeface="ヒラギノ角ゴ Pro W3" pitchFamily="-84" charset="-128"/>
            </a:endParaRPr>
          </a:p>
          <a:p>
            <a:r>
              <a:rPr lang="ja-JP" altLang="en-US" dirty="0">
                <a:latin typeface="Arial" panose="020B0604020202020204" pitchFamily="34" charset="0"/>
                <a:ea typeface="ヒラギノ角ゴ Pro W3" pitchFamily="-84" charset="-128"/>
              </a:rPr>
              <a:t>創刊号の発行部数は、</a:t>
            </a:r>
            <a:r>
              <a:rPr lang="en-US" altLang="ja-JP" dirty="0">
                <a:latin typeface="Arial" panose="020B0604020202020204" pitchFamily="34" charset="0"/>
                <a:ea typeface="ヒラギノ角ゴ Pro W3" pitchFamily="-84" charset="-128"/>
              </a:rPr>
              <a:t>3,300</a:t>
            </a:r>
            <a:r>
              <a:rPr lang="ja-JP" altLang="en-US" dirty="0">
                <a:latin typeface="Arial" panose="020B0604020202020204" pitchFamily="34" charset="0"/>
                <a:ea typeface="ヒラギノ角ゴ Pro W3" pitchFamily="-84" charset="-128"/>
              </a:rPr>
              <a:t>部でした。</a:t>
            </a:r>
            <a:endParaRPr lang="en-US" altLang="ja-JP" dirty="0">
              <a:latin typeface="Arial" panose="020B0604020202020204" pitchFamily="34" charset="0"/>
              <a:ea typeface="ヒラギノ角ゴ Pro W3" pitchFamily="-84" charset="-128"/>
            </a:endParaRPr>
          </a:p>
          <a:p>
            <a:endParaRPr lang="en-US" altLang="ja-JP" dirty="0">
              <a:latin typeface="Arial" panose="020B0604020202020204" pitchFamily="34" charset="0"/>
              <a:ea typeface="ヒラギノ角ゴ Pro W3" pitchFamily="-84" charset="-128"/>
            </a:endParaRPr>
          </a:p>
          <a:p>
            <a:r>
              <a:rPr lang="ja-JP" altLang="en-US" dirty="0">
                <a:latin typeface="Arial" panose="020B0604020202020204" pitchFamily="34" charset="0"/>
                <a:ea typeface="ヒラギノ角ゴ Pro W3" pitchFamily="-84" charset="-128"/>
              </a:rPr>
              <a:t>最初は全ページ横組み（横書き）でスタートしましたが俳句や短歌の欄ができ、部分的に縦組み（縦書き）のページも混在するようになってきました。</a:t>
            </a:r>
            <a:endParaRPr lang="en-US" altLang="ja-JP" dirty="0">
              <a:latin typeface="Arial" panose="020B0604020202020204" pitchFamily="34" charset="0"/>
              <a:ea typeface="ヒラギノ角ゴ Pro W3" pitchFamily="-84" charset="-128"/>
            </a:endParaRPr>
          </a:p>
          <a:p>
            <a:r>
              <a:rPr lang="ja-JP" altLang="en-US" dirty="0">
                <a:latin typeface="Arial" panose="020B0604020202020204" pitchFamily="34" charset="0"/>
                <a:ea typeface="ヒラギノ角ゴ Pro W3" pitchFamily="-84" charset="-128"/>
              </a:rPr>
              <a:t>現在のように、横組み（横書き）、縦組み（縦書き）と分かれるようになったのは、</a:t>
            </a:r>
            <a:r>
              <a:rPr lang="en-US" altLang="ja-JP" dirty="0">
                <a:latin typeface="Arial" panose="020B0604020202020204" pitchFamily="34" charset="0"/>
                <a:ea typeface="ヒラギノ角ゴ Pro W3" pitchFamily="-84" charset="-128"/>
              </a:rPr>
              <a:t>1972</a:t>
            </a:r>
            <a:r>
              <a:rPr lang="ja-JP" altLang="en-US" dirty="0">
                <a:latin typeface="Arial" panose="020B0604020202020204" pitchFamily="34" charset="0"/>
                <a:ea typeface="ヒラギノ角ゴ Pro W3" pitchFamily="-84" charset="-128"/>
              </a:rPr>
              <a:t>年</a:t>
            </a:r>
            <a:r>
              <a:rPr lang="en-US" altLang="ja-JP" dirty="0">
                <a:latin typeface="Arial" panose="020B0604020202020204" pitchFamily="34" charset="0"/>
                <a:ea typeface="ヒラギノ角ゴ Pro W3" pitchFamily="-84" charset="-128"/>
              </a:rPr>
              <a:t>1</a:t>
            </a:r>
            <a:r>
              <a:rPr lang="ja-JP" altLang="en-US" dirty="0">
                <a:latin typeface="Arial" panose="020B0604020202020204" pitchFamily="34" charset="0"/>
                <a:ea typeface="ヒラギノ角ゴ Pro W3" pitchFamily="-84" charset="-128"/>
              </a:rPr>
              <a:t>月号からです。</a:t>
            </a:r>
            <a:endParaRPr lang="en-US" altLang="ja-JP" dirty="0">
              <a:latin typeface="Arial" panose="020B0604020202020204" pitchFamily="34" charset="0"/>
              <a:ea typeface="ヒラギノ角ゴ Pro W3" pitchFamily="-84" charset="-128"/>
            </a:endParaRPr>
          </a:p>
          <a:p>
            <a:r>
              <a:rPr lang="ja-JP" altLang="en-US" dirty="0">
                <a:latin typeface="Arial" panose="020B0604020202020204" pitchFamily="34" charset="0"/>
                <a:ea typeface="ヒラギノ角ゴ Pro W3" pitchFamily="-84" charset="-128"/>
              </a:rPr>
              <a:t>後で詳しく紹介しますが、現在は、国際ロータリー関連、ロータリー全体で力を入れている活動、特集などは横組み（横書き）、ロータリーの友の創刊目的を果たす内容のものは縦組み（縦書き）に掲載しています。</a:t>
            </a:r>
            <a:endParaRPr lang="en-US" altLang="ja-JP" dirty="0">
              <a:latin typeface="Arial" panose="020B0604020202020204" pitchFamily="34" charset="0"/>
              <a:ea typeface="ヒラギノ角ゴ Pro W3" pitchFamily="-84" charset="-128"/>
            </a:endParaRPr>
          </a:p>
          <a:p>
            <a:endParaRPr lang="en-US" altLang="ja-JP" dirty="0">
              <a:latin typeface="Arial" panose="020B0604020202020204" pitchFamily="34" charset="0"/>
              <a:ea typeface="ヒラギノ角ゴ Pro W3" pitchFamily="-84" charset="-128"/>
            </a:endParaRPr>
          </a:p>
          <a:p>
            <a:r>
              <a:rPr lang="ja-JP" altLang="en-US" dirty="0">
                <a:latin typeface="Arial" panose="020B0604020202020204" pitchFamily="34" charset="0"/>
                <a:ea typeface="ヒラギノ角ゴ Pro W3" pitchFamily="-84" charset="-128"/>
              </a:rPr>
              <a:t>その後、日本の会員数の増加と共に発行部数は伸び、これまでで一番発行部数が多かったのは、</a:t>
            </a:r>
            <a:r>
              <a:rPr lang="en-US" altLang="ja-JP" dirty="0">
                <a:latin typeface="Arial" panose="020B0604020202020204" pitchFamily="34" charset="0"/>
                <a:ea typeface="ヒラギノ角ゴ Pro W3" pitchFamily="-84" charset="-128"/>
              </a:rPr>
              <a:t>1990</a:t>
            </a:r>
            <a:r>
              <a:rPr lang="ja-JP" altLang="en-US" dirty="0">
                <a:latin typeface="Arial" panose="020B0604020202020204" pitchFamily="34" charset="0"/>
                <a:ea typeface="ヒラギノ角ゴ Pro W3" pitchFamily="-84" charset="-128"/>
              </a:rPr>
              <a:t>年台後半の</a:t>
            </a:r>
            <a:r>
              <a:rPr lang="en-US" altLang="ja-JP" dirty="0">
                <a:latin typeface="Arial" panose="020B0604020202020204" pitchFamily="34" charset="0"/>
                <a:ea typeface="ヒラギノ角ゴ Pro W3" pitchFamily="-84" charset="-128"/>
              </a:rPr>
              <a:t>142,000</a:t>
            </a:r>
            <a:r>
              <a:rPr lang="ja-JP" altLang="en-US" dirty="0">
                <a:latin typeface="Arial" panose="020B0604020202020204" pitchFamily="34" charset="0"/>
                <a:ea typeface="ヒラギノ角ゴ Pro W3" pitchFamily="-84" charset="-128"/>
              </a:rPr>
              <a:t>部です。会員数が一番多いときでした。</a:t>
            </a:r>
            <a:endParaRPr lang="en-US" altLang="ja-JP" dirty="0">
              <a:latin typeface="Arial" panose="020B0604020202020204" pitchFamily="34" charset="0"/>
              <a:ea typeface="ヒラギノ角ゴ Pro W3" pitchFamily="-84" charset="-128"/>
            </a:endParaRPr>
          </a:p>
          <a:p>
            <a:r>
              <a:rPr lang="ja-JP" altLang="en-US" dirty="0">
                <a:latin typeface="Arial" panose="020B0604020202020204" pitchFamily="34" charset="0"/>
                <a:ea typeface="ヒラギノ角ゴ Pro W3" pitchFamily="-84" charset="-128"/>
              </a:rPr>
              <a:t>現在の発行部数は、約</a:t>
            </a:r>
            <a:r>
              <a:rPr lang="en-US" altLang="ja-JP" dirty="0">
                <a:latin typeface="Arial" panose="020B0604020202020204" pitchFamily="34" charset="0"/>
                <a:ea typeface="ヒラギノ角ゴ Pro W3" pitchFamily="-84" charset="-128"/>
              </a:rPr>
              <a:t>90,000</a:t>
            </a:r>
            <a:r>
              <a:rPr lang="ja-JP" altLang="en-US" dirty="0">
                <a:latin typeface="Arial" panose="020B0604020202020204" pitchFamily="34" charset="0"/>
                <a:ea typeface="ヒラギノ角ゴ Pro W3" pitchFamily="-84" charset="-128"/>
              </a:rPr>
              <a:t>部です。</a:t>
            </a:r>
            <a:endParaRPr lang="en-US" altLang="ja-JP" dirty="0">
              <a:latin typeface="Arial" panose="020B0604020202020204" pitchFamily="34" charset="0"/>
              <a:ea typeface="ヒラギノ角ゴ Pro W3" pitchFamily="-84" charset="-128"/>
            </a:endParaRPr>
          </a:p>
          <a:p>
            <a:endParaRPr lang="en-US" altLang="ja-JP" dirty="0">
              <a:latin typeface="Arial" panose="020B0604020202020204" pitchFamily="34" charset="0"/>
              <a:ea typeface="ヒラギノ角ゴ Pro W3" pitchFamily="-84" charset="-128"/>
            </a:endParaRPr>
          </a:p>
          <a:p>
            <a:endParaRPr lang="en-US" altLang="ja-JP" dirty="0">
              <a:latin typeface="Arial" panose="020B0604020202020204" pitchFamily="34" charset="0"/>
              <a:ea typeface="ヒラギノ角ゴ Pro W3" pitchFamily="-84" charset="-128"/>
            </a:endParaRPr>
          </a:p>
          <a:p>
            <a:endParaRPr lang="ja-JP" altLang="ja-JP" dirty="0">
              <a:latin typeface="Arial" panose="020B0604020202020204" pitchFamily="34" charset="0"/>
              <a:ea typeface="ヒラギノ角ゴ Pro W3" pitchFamily="-84" charset="-128"/>
            </a:endParaRPr>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562">
              <a:spcBef>
                <a:spcPct val="30000"/>
              </a:spcBef>
              <a:defRPr sz="1200">
                <a:solidFill>
                  <a:schemeClr val="tx1"/>
                </a:solidFill>
                <a:latin typeface="Arial" panose="020B0604020202020204" pitchFamily="34" charset="0"/>
                <a:ea typeface="ヒラギノ角ゴ Pro W3" pitchFamily="-84" charset="-128"/>
              </a:defRPr>
            </a:lvl1pPr>
            <a:lvl2pPr marL="742711" indent="-285658" defTabSz="931562">
              <a:spcBef>
                <a:spcPct val="30000"/>
              </a:spcBef>
              <a:defRPr sz="1200">
                <a:solidFill>
                  <a:schemeClr val="tx1"/>
                </a:solidFill>
                <a:latin typeface="Arial" panose="020B0604020202020204" pitchFamily="34" charset="0"/>
                <a:ea typeface="ヒラギノ角ゴ Pro W3" pitchFamily="-84" charset="-128"/>
              </a:defRPr>
            </a:lvl2pPr>
            <a:lvl3pPr marL="1142632" indent="-228526" defTabSz="931562">
              <a:spcBef>
                <a:spcPct val="30000"/>
              </a:spcBef>
              <a:defRPr sz="1200">
                <a:solidFill>
                  <a:schemeClr val="tx1"/>
                </a:solidFill>
                <a:latin typeface="Arial" panose="020B0604020202020204" pitchFamily="34" charset="0"/>
                <a:ea typeface="ヒラギノ角ゴ Pro W3" pitchFamily="-84" charset="-128"/>
              </a:defRPr>
            </a:lvl3pPr>
            <a:lvl4pPr marL="1599684" indent="-228526" defTabSz="931562">
              <a:spcBef>
                <a:spcPct val="30000"/>
              </a:spcBef>
              <a:defRPr sz="1200">
                <a:solidFill>
                  <a:schemeClr val="tx1"/>
                </a:solidFill>
                <a:latin typeface="Arial" panose="020B0604020202020204" pitchFamily="34" charset="0"/>
                <a:ea typeface="ヒラギノ角ゴ Pro W3" pitchFamily="-84" charset="-128"/>
              </a:defRPr>
            </a:lvl4pPr>
            <a:lvl5pPr marL="2056737" indent="-228526" defTabSz="931562">
              <a:spcBef>
                <a:spcPct val="30000"/>
              </a:spcBef>
              <a:defRPr sz="1200">
                <a:solidFill>
                  <a:schemeClr val="tx1"/>
                </a:solidFill>
                <a:latin typeface="Arial" panose="020B0604020202020204" pitchFamily="34" charset="0"/>
                <a:ea typeface="ヒラギノ角ゴ Pro W3" pitchFamily="-84" charset="-128"/>
              </a:defRPr>
            </a:lvl5pPr>
            <a:lvl6pPr marL="2513789" indent="-228526" defTabSz="931562"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6pPr>
            <a:lvl7pPr marL="2970842" indent="-228526" defTabSz="931562"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7pPr>
            <a:lvl8pPr marL="3427895" indent="-228526" defTabSz="931562"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8pPr>
            <a:lvl9pPr marL="3884947" indent="-228526" defTabSz="931562"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9pPr>
          </a:lstStyle>
          <a:p>
            <a:pPr>
              <a:spcBef>
                <a:spcPct val="0"/>
              </a:spcBef>
            </a:pPr>
            <a:fld id="{D8476937-39DA-4451-909E-9CBB61442605}" type="slidenum">
              <a:rPr lang="en-US" altLang="ja-JP" smtClean="0">
                <a:solidFill>
                  <a:srgbClr val="000000"/>
                </a:solidFill>
              </a:rPr>
              <a:pPr>
                <a:spcBef>
                  <a:spcPct val="0"/>
                </a:spcBef>
              </a:pPr>
              <a:t>9</a:t>
            </a:fld>
            <a:endParaRPr lang="en-US" altLang="ja-JP">
              <a:solidFill>
                <a:srgbClr val="000000"/>
              </a:solidFill>
            </a:endParaRPr>
          </a:p>
        </p:txBody>
      </p:sp>
    </p:spTree>
    <p:extLst>
      <p:ext uri="{BB962C8B-B14F-4D97-AF65-F5344CB8AC3E}">
        <p14:creationId xmlns:p14="http://schemas.microsoft.com/office/powerpoint/2010/main" val="1577892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AEEF"/>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AEE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656103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a:defRPr/>
            </a:pPr>
            <a:endParaRPr lang="ja-JP" altLang="ja-JP">
              <a:solidFill>
                <a:srgbClr val="FFFFFF"/>
              </a:solidFill>
              <a:latin typeface="Calibri" panose="020F0502020204030204" pitchFamily="34" charset="0"/>
            </a:endParaRPr>
          </a:p>
        </p:txBody>
      </p:sp>
      <p:sp>
        <p:nvSpPr>
          <p:cNvPr id="5" name="Rectangle 5"/>
          <p:cNvSpPr>
            <a:spLocks noChangeArrowheads="1"/>
          </p:cNvSpPr>
          <p:nvPr userDrawn="1"/>
        </p:nvSpPr>
        <p:spPr bwMode="auto">
          <a:xfrm>
            <a:off x="-76200" y="457200"/>
            <a:ext cx="9296400" cy="533400"/>
          </a:xfrm>
          <a:prstGeom prst="rect">
            <a:avLst/>
          </a:prstGeom>
          <a:solidFill>
            <a:srgbClr val="009999"/>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a:defRPr/>
            </a:pPr>
            <a:endParaRPr lang="ja-JP" altLang="ja-JP">
              <a:solidFill>
                <a:srgbClr val="FFFFFF"/>
              </a:solidFill>
              <a:latin typeface="Calibri" panose="020F0502020204030204" pitchFamily="34"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94937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a:defRPr/>
            </a:pPr>
            <a:endParaRPr lang="ja-JP" altLang="ja-JP">
              <a:solidFill>
                <a:srgbClr val="FFFFFF"/>
              </a:solidFill>
              <a:latin typeface="Calibri" panose="020F0502020204030204" pitchFamily="34" charset="0"/>
            </a:endParaRPr>
          </a:p>
        </p:txBody>
      </p:sp>
      <p:sp>
        <p:nvSpPr>
          <p:cNvPr id="5" name="Rectangle 5"/>
          <p:cNvSpPr>
            <a:spLocks noChangeArrowheads="1"/>
          </p:cNvSpPr>
          <p:nvPr userDrawn="1"/>
        </p:nvSpPr>
        <p:spPr bwMode="auto">
          <a:xfrm>
            <a:off x="-76200" y="457200"/>
            <a:ext cx="9296400" cy="533400"/>
          </a:xfrm>
          <a:prstGeom prst="rect">
            <a:avLst/>
          </a:prstGeom>
          <a:solidFill>
            <a:srgbClr val="FF7600"/>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a:defRPr/>
            </a:pPr>
            <a:endParaRPr lang="ja-JP" altLang="ja-JP">
              <a:solidFill>
                <a:srgbClr val="FFFFFF"/>
              </a:solidFill>
              <a:latin typeface="Calibri" panose="020F0502020204030204" pitchFamily="34"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421220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381000" y="228600"/>
            <a:ext cx="8763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638040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0" i="0" cap="a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8057820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425265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123706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3600">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36069450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01661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906671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062544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5DAA"/>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5DAA"/>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7707590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4981079"/>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51660589"/>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a:defRPr/>
            </a:pPr>
            <a:endParaRPr lang="ja-JP" altLang="ja-JP">
              <a:solidFill>
                <a:srgbClr val="FFFFFF"/>
              </a:solidFill>
              <a:latin typeface="Calibri" panose="020F0502020204030204" pitchFamily="34" charset="0"/>
            </a:endParaRPr>
          </a:p>
        </p:txBody>
      </p:sp>
      <p:sp>
        <p:nvSpPr>
          <p:cNvPr id="5" name="Rectangle 5"/>
          <p:cNvSpPr>
            <a:spLocks noChangeArrowheads="1"/>
          </p:cNvSpPr>
          <p:nvPr userDrawn="1"/>
        </p:nvSpPr>
        <p:spPr bwMode="auto">
          <a:xfrm>
            <a:off x="-76200" y="457200"/>
            <a:ext cx="9296400" cy="533400"/>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a:defRPr/>
            </a:pPr>
            <a:endParaRPr lang="ja-JP" altLang="ja-JP">
              <a:solidFill>
                <a:srgbClr val="FFFFFF"/>
              </a:solidFill>
              <a:latin typeface="Calibri" panose="020F0502020204030204" pitchFamily="34" charset="0"/>
            </a:endParaRPr>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011779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a:defRPr/>
            </a:pPr>
            <a:endParaRPr lang="ja-JP" altLang="ja-JP">
              <a:solidFill>
                <a:srgbClr val="FFFFFF"/>
              </a:solidFill>
              <a:latin typeface="Calibri" panose="020F0502020204030204" pitchFamily="34" charset="0"/>
            </a:endParaRPr>
          </a:p>
        </p:txBody>
      </p:sp>
      <p:sp>
        <p:nvSpPr>
          <p:cNvPr id="5" name="Rectangle 5"/>
          <p:cNvSpPr>
            <a:spLocks noChangeArrowheads="1"/>
          </p:cNvSpPr>
          <p:nvPr userDrawn="1"/>
        </p:nvSpPr>
        <p:spPr bwMode="auto">
          <a:xfrm>
            <a:off x="-76200" y="457200"/>
            <a:ext cx="9296400" cy="533400"/>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a:defRPr/>
            </a:pPr>
            <a:endParaRPr lang="ja-JP" altLang="ja-JP">
              <a:solidFill>
                <a:srgbClr val="FFFFFF"/>
              </a:solidFill>
              <a:latin typeface="Calibri" panose="020F0502020204030204" pitchFamily="34" charset="0"/>
            </a:endParaRPr>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524445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a:defRPr/>
            </a:pPr>
            <a:endParaRPr lang="ja-JP" altLang="ja-JP">
              <a:solidFill>
                <a:srgbClr val="FFFFFF"/>
              </a:solidFill>
              <a:latin typeface="Calibri" panose="020F0502020204030204" pitchFamily="34" charset="0"/>
            </a:endParaRPr>
          </a:p>
        </p:txBody>
      </p:sp>
      <p:sp>
        <p:nvSpPr>
          <p:cNvPr id="5" name="Rectangle 5"/>
          <p:cNvSpPr>
            <a:spLocks noChangeArrowheads="1"/>
          </p:cNvSpPr>
          <p:nvPr userDrawn="1"/>
        </p:nvSpPr>
        <p:spPr bwMode="auto">
          <a:xfrm>
            <a:off x="-76200" y="457200"/>
            <a:ext cx="9296400" cy="533400"/>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a:defRPr/>
            </a:pPr>
            <a:endParaRPr lang="ja-JP" altLang="ja-JP">
              <a:solidFill>
                <a:srgbClr val="FFFFFF"/>
              </a:solidFill>
              <a:latin typeface="Calibri" panose="020F0502020204030204" pitchFamily="34" charset="0"/>
            </a:endParaRPr>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274514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a:defRPr/>
            </a:pPr>
            <a:endParaRPr lang="ja-JP" altLang="ja-JP">
              <a:solidFill>
                <a:srgbClr val="FFFFFF"/>
              </a:solidFill>
              <a:latin typeface="Calibri" panose="020F0502020204030204" pitchFamily="34" charset="0"/>
            </a:endParaRPr>
          </a:p>
        </p:txBody>
      </p:sp>
      <p:sp>
        <p:nvSpPr>
          <p:cNvPr id="5" name="Rectangle 5"/>
          <p:cNvSpPr>
            <a:spLocks noChangeArrowheads="1"/>
          </p:cNvSpPr>
          <p:nvPr userDrawn="1"/>
        </p:nvSpPr>
        <p:spPr bwMode="auto">
          <a:xfrm>
            <a:off x="-76200" y="457200"/>
            <a:ext cx="9296400" cy="533400"/>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a:defRPr/>
            </a:pPr>
            <a:endParaRPr lang="ja-JP" altLang="ja-JP">
              <a:solidFill>
                <a:srgbClr val="FFFFFF"/>
              </a:solidFill>
              <a:latin typeface="Calibri" panose="020F0502020204030204" pitchFamily="34" charset="0"/>
            </a:endParaRPr>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553333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a:defRPr/>
            </a:pPr>
            <a:endParaRPr lang="ja-JP" altLang="ja-JP">
              <a:solidFill>
                <a:srgbClr val="FFFFFF"/>
              </a:solidFill>
              <a:latin typeface="Calibri" panose="020F0502020204030204" pitchFamily="34" charset="0"/>
            </a:endParaRPr>
          </a:p>
        </p:txBody>
      </p:sp>
      <p:sp>
        <p:nvSpPr>
          <p:cNvPr id="5" name="Rectangle 5"/>
          <p:cNvSpPr>
            <a:spLocks noChangeArrowheads="1"/>
          </p:cNvSpPr>
          <p:nvPr userDrawn="1"/>
        </p:nvSpPr>
        <p:spPr bwMode="auto">
          <a:xfrm>
            <a:off x="-76200" y="457200"/>
            <a:ext cx="9296400" cy="533400"/>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a:defRPr/>
            </a:pPr>
            <a:endParaRPr lang="ja-JP" altLang="ja-JP">
              <a:solidFill>
                <a:srgbClr val="FFFFFF"/>
              </a:solidFill>
              <a:latin typeface="Calibri" panose="020F0502020204030204" pitchFamily="34" charset="0"/>
            </a:endParaRPr>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856742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a:defRPr/>
            </a:pPr>
            <a:endParaRPr lang="ja-JP" altLang="ja-JP">
              <a:solidFill>
                <a:srgbClr val="FFFFFF"/>
              </a:solidFill>
              <a:latin typeface="Calibri" panose="020F0502020204030204" pitchFamily="34" charset="0"/>
            </a:endParaRPr>
          </a:p>
        </p:txBody>
      </p:sp>
      <p:sp>
        <p:nvSpPr>
          <p:cNvPr id="5" name="Rectangle 5"/>
          <p:cNvSpPr>
            <a:spLocks noChangeArrowheads="1"/>
          </p:cNvSpPr>
          <p:nvPr userDrawn="1"/>
        </p:nvSpPr>
        <p:spPr bwMode="auto">
          <a:xfrm>
            <a:off x="-76200" y="457200"/>
            <a:ext cx="9296400" cy="533400"/>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a:defRPr/>
            </a:pPr>
            <a:endParaRPr lang="ja-JP" altLang="ja-JP">
              <a:solidFill>
                <a:srgbClr val="FFFFFF"/>
              </a:solidFill>
              <a:latin typeface="Calibri" panose="020F0502020204030204" pitchFamily="34" charset="0"/>
            </a:endParaRPr>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図 9"/>
          <p:cNvPicPr>
            <a:picLocks noChangeAspect="1"/>
          </p:cNvPicPr>
          <p:nvPr userDrawn="1"/>
        </p:nvPicPr>
        <p:blipFill>
          <a:blip r:embed="rId2"/>
          <a:stretch>
            <a:fillRect/>
          </a:stretch>
        </p:blipFill>
        <p:spPr>
          <a:xfrm>
            <a:off x="457200" y="560775"/>
            <a:ext cx="2632500" cy="326250"/>
          </a:xfrm>
          <a:prstGeom prst="rect">
            <a:avLst/>
          </a:prstGeom>
        </p:spPr>
      </p:pic>
    </p:spTree>
    <p:extLst>
      <p:ext uri="{BB962C8B-B14F-4D97-AF65-F5344CB8AC3E}">
        <p14:creationId xmlns:p14="http://schemas.microsoft.com/office/powerpoint/2010/main" val="2000237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a:defRPr/>
            </a:pPr>
            <a:endParaRPr lang="ja-JP" altLang="ja-JP">
              <a:solidFill>
                <a:srgbClr val="FFFFFF"/>
              </a:solidFill>
              <a:latin typeface="Calibri" panose="020F0502020204030204" pitchFamily="34" charset="0"/>
            </a:endParaRPr>
          </a:p>
        </p:txBody>
      </p:sp>
      <p:sp>
        <p:nvSpPr>
          <p:cNvPr id="4" name="Rectangle 4"/>
          <p:cNvSpPr>
            <a:spLocks noChangeArrowheads="1"/>
          </p:cNvSpPr>
          <p:nvPr userDrawn="1"/>
        </p:nvSpPr>
        <p:spPr bwMode="auto">
          <a:xfrm>
            <a:off x="-152400" y="2667000"/>
            <a:ext cx="9525000" cy="1600200"/>
          </a:xfrm>
          <a:prstGeom prst="rect">
            <a:avLst/>
          </a:prstGeom>
          <a:solidFill>
            <a:schemeClr val="accent1"/>
          </a:solidFill>
          <a:ln>
            <a:noFill/>
          </a:ln>
          <a:effectLst>
            <a:outerShdw blurRad="88900"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a:defRPr/>
            </a:pPr>
            <a:endParaRPr lang="ja-JP" altLang="ja-JP">
              <a:solidFill>
                <a:srgbClr val="FFFFFF"/>
              </a:solidFill>
              <a:latin typeface="Calibri" panose="020F0502020204030204" pitchFamily="34"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29245235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a:defRPr/>
            </a:pPr>
            <a:endParaRPr lang="ja-JP" altLang="ja-JP">
              <a:solidFill>
                <a:srgbClr val="FFFFFF"/>
              </a:solidFill>
              <a:latin typeface="Calibri" panose="020F0502020204030204" pitchFamily="34" charset="0"/>
            </a:endParaRPr>
          </a:p>
        </p:txBody>
      </p:sp>
      <p:sp>
        <p:nvSpPr>
          <p:cNvPr id="4" name="Rectangle 4"/>
          <p:cNvSpPr>
            <a:spLocks noChangeArrowheads="1"/>
          </p:cNvSpPr>
          <p:nvPr userDrawn="1"/>
        </p:nvSpPr>
        <p:spPr bwMode="auto">
          <a:xfrm>
            <a:off x="-152400" y="2667000"/>
            <a:ext cx="9525000" cy="1600200"/>
          </a:xfrm>
          <a:prstGeom prst="rect">
            <a:avLst/>
          </a:prstGeom>
          <a:solidFill>
            <a:srgbClr val="005DAA"/>
          </a:solidFill>
          <a:ln>
            <a:noFill/>
          </a:ln>
          <a:effectLst>
            <a:outerShdw blurRad="88900"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a:defRPr/>
            </a:pPr>
            <a:endParaRPr lang="ja-JP" altLang="ja-JP">
              <a:solidFill>
                <a:srgbClr val="FFFFFF"/>
              </a:solidFill>
              <a:latin typeface="Calibri" panose="020F0502020204030204" pitchFamily="34"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2929371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tx2"/>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tx2"/>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2183421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a:defRPr/>
            </a:pPr>
            <a:endParaRPr lang="ja-JP" altLang="ja-JP">
              <a:solidFill>
                <a:srgbClr val="FFFFFF"/>
              </a:solidFill>
              <a:latin typeface="Calibri" panose="020F0502020204030204" pitchFamily="34" charset="0"/>
            </a:endParaRPr>
          </a:p>
        </p:txBody>
      </p:sp>
      <p:sp>
        <p:nvSpPr>
          <p:cNvPr id="4" name="Rectangle 4"/>
          <p:cNvSpPr>
            <a:spLocks noChangeArrowheads="1"/>
          </p:cNvSpPr>
          <p:nvPr userDrawn="1"/>
        </p:nvSpPr>
        <p:spPr bwMode="auto">
          <a:xfrm>
            <a:off x="-152400" y="2667000"/>
            <a:ext cx="9525000" cy="1600200"/>
          </a:xfrm>
          <a:prstGeom prst="rect">
            <a:avLst/>
          </a:prstGeom>
          <a:solidFill>
            <a:schemeClr val="tx2"/>
          </a:solidFill>
          <a:ln>
            <a:noFill/>
          </a:ln>
          <a:effectLst>
            <a:outerShdw blurRad="88900"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a:defRPr/>
            </a:pPr>
            <a:endParaRPr lang="ja-JP" altLang="ja-JP">
              <a:solidFill>
                <a:srgbClr val="FFFFFF"/>
              </a:solidFill>
              <a:latin typeface="Calibri" panose="020F0502020204030204" pitchFamily="34"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26898750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a:defRPr/>
            </a:pPr>
            <a:endParaRPr lang="ja-JP" altLang="ja-JP">
              <a:solidFill>
                <a:srgbClr val="FFFFFF"/>
              </a:solidFill>
              <a:latin typeface="Calibri" panose="020F0502020204030204" pitchFamily="34" charset="0"/>
            </a:endParaRPr>
          </a:p>
        </p:txBody>
      </p:sp>
      <p:sp>
        <p:nvSpPr>
          <p:cNvPr id="4" name="Rectangle 4"/>
          <p:cNvSpPr>
            <a:spLocks noChangeArrowheads="1"/>
          </p:cNvSpPr>
          <p:nvPr userDrawn="1"/>
        </p:nvSpPr>
        <p:spPr bwMode="auto">
          <a:xfrm>
            <a:off x="-152400" y="2667000"/>
            <a:ext cx="9525000" cy="1600200"/>
          </a:xfrm>
          <a:prstGeom prst="rect">
            <a:avLst/>
          </a:prstGeom>
          <a:solidFill>
            <a:srgbClr val="009999"/>
          </a:solidFill>
          <a:ln>
            <a:noFill/>
          </a:ln>
          <a:effectLst>
            <a:outerShdw blurRad="88900"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a:defRPr/>
            </a:pPr>
            <a:endParaRPr lang="ja-JP" altLang="ja-JP">
              <a:solidFill>
                <a:srgbClr val="FFFFFF"/>
              </a:solidFill>
              <a:latin typeface="Calibri" panose="020F0502020204030204" pitchFamily="34"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22231513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a:defRPr/>
            </a:pPr>
            <a:endParaRPr lang="ja-JP" altLang="ja-JP">
              <a:solidFill>
                <a:srgbClr val="FFFFFF"/>
              </a:solidFill>
              <a:latin typeface="Calibri" panose="020F0502020204030204" pitchFamily="34" charset="0"/>
            </a:endParaRPr>
          </a:p>
        </p:txBody>
      </p:sp>
      <p:sp>
        <p:nvSpPr>
          <p:cNvPr id="4" name="Rectangle 4"/>
          <p:cNvSpPr>
            <a:spLocks noChangeArrowheads="1"/>
          </p:cNvSpPr>
          <p:nvPr userDrawn="1"/>
        </p:nvSpPr>
        <p:spPr bwMode="auto">
          <a:xfrm>
            <a:off x="-152400" y="2667000"/>
            <a:ext cx="9525000" cy="1600200"/>
          </a:xfrm>
          <a:prstGeom prst="rect">
            <a:avLst/>
          </a:prstGeom>
          <a:solidFill>
            <a:srgbClr val="FF7600"/>
          </a:solidFill>
          <a:ln>
            <a:noFill/>
          </a:ln>
          <a:effectLst>
            <a:outerShdw blurRad="88900"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a:defRPr/>
            </a:pPr>
            <a:endParaRPr lang="ja-JP" altLang="ja-JP">
              <a:solidFill>
                <a:srgbClr val="FFFFFF"/>
              </a:solidFill>
              <a:latin typeface="Calibri" panose="020F0502020204030204" pitchFamily="34"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32940826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a:defRPr/>
            </a:pPr>
            <a:endParaRPr lang="ja-JP" altLang="ja-JP">
              <a:solidFill>
                <a:srgbClr val="FFFFFF"/>
              </a:solidFill>
              <a:latin typeface="Calibri" panose="020F0502020204030204" pitchFamily="34"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4222050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3"/>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3"/>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841179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6"/>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6"/>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298347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088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a:defRPr/>
            </a:pPr>
            <a:endParaRPr lang="ja-JP" altLang="ja-JP">
              <a:solidFill>
                <a:srgbClr val="FFFFFF"/>
              </a:solidFill>
              <a:latin typeface="Calibri" panose="020F0502020204030204" pitchFamily="34" charset="0"/>
            </a:endParaRPr>
          </a:p>
        </p:txBody>
      </p:sp>
      <p:sp>
        <p:nvSpPr>
          <p:cNvPr id="5" name="Rectangle 5"/>
          <p:cNvSpPr>
            <a:spLocks noChangeArrowheads="1"/>
          </p:cNvSpPr>
          <p:nvPr userDrawn="1"/>
        </p:nvSpPr>
        <p:spPr bwMode="auto">
          <a:xfrm>
            <a:off x="-76200" y="457200"/>
            <a:ext cx="9296400" cy="533400"/>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a:defRPr/>
            </a:pPr>
            <a:endParaRPr lang="ja-JP" altLang="ja-JP">
              <a:solidFill>
                <a:srgbClr val="FFFFFF"/>
              </a:solidFill>
              <a:latin typeface="Calibri" panose="020F0502020204030204" pitchFamily="34"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45442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a:defRPr/>
            </a:pPr>
            <a:endParaRPr lang="ja-JP" altLang="ja-JP">
              <a:solidFill>
                <a:srgbClr val="FFFFFF"/>
              </a:solidFill>
              <a:latin typeface="Calibri" panose="020F0502020204030204" pitchFamily="34" charset="0"/>
            </a:endParaRPr>
          </a:p>
        </p:txBody>
      </p:sp>
      <p:sp>
        <p:nvSpPr>
          <p:cNvPr id="5" name="Rectangle 5"/>
          <p:cNvSpPr>
            <a:spLocks noChangeArrowheads="1"/>
          </p:cNvSpPr>
          <p:nvPr userDrawn="1"/>
        </p:nvSpPr>
        <p:spPr bwMode="auto">
          <a:xfrm>
            <a:off x="-76200" y="457200"/>
            <a:ext cx="9296400" cy="533400"/>
          </a:xfrm>
          <a:prstGeom prst="rect">
            <a:avLst/>
          </a:prstGeom>
          <a:solidFill>
            <a:srgbClr val="005DAA"/>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a:defRPr/>
            </a:pPr>
            <a:endParaRPr lang="ja-JP" altLang="ja-JP">
              <a:solidFill>
                <a:srgbClr val="FFFFFF"/>
              </a:solidFill>
              <a:latin typeface="Calibri" panose="020F0502020204030204" pitchFamily="34"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9550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a:defRPr/>
            </a:pPr>
            <a:endParaRPr lang="ja-JP" altLang="ja-JP">
              <a:solidFill>
                <a:srgbClr val="FFFFFF"/>
              </a:solidFill>
              <a:latin typeface="Calibri" panose="020F0502020204030204" pitchFamily="34" charset="0"/>
            </a:endParaRPr>
          </a:p>
        </p:txBody>
      </p:sp>
      <p:sp>
        <p:nvSpPr>
          <p:cNvPr id="5" name="Rectangle 5"/>
          <p:cNvSpPr>
            <a:spLocks noChangeArrowheads="1"/>
          </p:cNvSpPr>
          <p:nvPr userDrawn="1"/>
        </p:nvSpPr>
        <p:spPr bwMode="auto">
          <a:xfrm>
            <a:off x="-76200" y="457200"/>
            <a:ext cx="9296400" cy="533400"/>
          </a:xfrm>
          <a:prstGeom prst="rect">
            <a:avLst/>
          </a:prstGeom>
          <a:solidFill>
            <a:schemeClr val="tx2"/>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a:defRPr/>
            </a:pPr>
            <a:endParaRPr lang="ja-JP" altLang="ja-JP">
              <a:solidFill>
                <a:srgbClr val="FFFFFF"/>
              </a:solidFill>
              <a:latin typeface="Calibri" panose="020F0502020204030204" pitchFamily="34"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25500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slideLayout" Target="../slideLayouts/slideLayout24.xml"/><Relationship Id="rId3" Type="http://schemas.openxmlformats.org/officeDocument/2006/relationships/slideLayout" Target="../slideLayouts/slideLayout9.xml"/><Relationship Id="rId21" Type="http://schemas.openxmlformats.org/officeDocument/2006/relationships/slideLayout" Target="../slideLayouts/slideLayout27.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 Type="http://schemas.openxmlformats.org/officeDocument/2006/relationships/slideLayout" Target="../slideLayouts/slideLayout8.xml"/><Relationship Id="rId16" Type="http://schemas.openxmlformats.org/officeDocument/2006/relationships/slideLayout" Target="../slideLayouts/slideLayout22.xml"/><Relationship Id="rId20" Type="http://schemas.openxmlformats.org/officeDocument/2006/relationships/slideLayout" Target="../slideLayouts/slideLayout26.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23" Type="http://schemas.openxmlformats.org/officeDocument/2006/relationships/image" Target="../media/image3.png"/><Relationship Id="rId10" Type="http://schemas.openxmlformats.org/officeDocument/2006/relationships/slideLayout" Target="../slideLayouts/slideLayout16.xml"/><Relationship Id="rId19" Type="http://schemas.openxmlformats.org/officeDocument/2006/relationships/slideLayout" Target="../slideLayouts/slideLayout25.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0.xml"/><Relationship Id="rId7"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E6E5D8"/>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a:defRPr/>
            </a:pPr>
            <a:endParaRPr lang="ja-JP" altLang="ja-JP">
              <a:solidFill>
                <a:srgbClr val="FFFFFF"/>
              </a:solidFill>
              <a:latin typeface="Calibri" panose="020F0502020204030204" pitchFamily="34" charset="0"/>
            </a:endParaRPr>
          </a:p>
        </p:txBody>
      </p:sp>
      <p:pic>
        <p:nvPicPr>
          <p:cNvPr id="1027" name="Picture 3"/>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458788" y="6165850"/>
            <a:ext cx="1216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p:cNvPicPr>
            <a:picLocks noChangeAspect="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5562600" y="152400"/>
            <a:ext cx="31242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71" r:id="rId1"/>
    <p:sldLayoutId id="2147483972" r:id="rId2"/>
    <p:sldLayoutId id="2147483973" r:id="rId3"/>
    <p:sldLayoutId id="2147483974" r:id="rId4"/>
    <p:sldLayoutId id="2147483975" r:id="rId5"/>
    <p:sldLayoutId id="2147483976" r:id="rId6"/>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anose="020B0600070205080204" pitchFamily="50"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anose="020B0600070205080204" pitchFamily="50"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anose="020B0600070205080204" pitchFamily="50"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anose="020B0600070205080204" pitchFamily="50"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50"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50"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5791200" y="6477000"/>
            <a:ext cx="2895600" cy="138499"/>
          </a:xfrm>
          <a:prstGeom prst="rect">
            <a:avLst/>
          </a:prstGeom>
          <a:noFill/>
        </p:spPr>
        <p:txBody>
          <a:bodyPr wrap="square" lIns="0" tIns="0" rIns="0" bIns="0">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r">
              <a:defRPr/>
            </a:pPr>
            <a:r>
              <a:rPr lang="en-US" altLang="ja-JP" sz="900" dirty="0">
                <a:solidFill>
                  <a:schemeClr val="bg1">
                    <a:lumMod val="50000"/>
                  </a:schemeClr>
                </a:solidFill>
                <a:latin typeface="Arial Narrow" panose="020B0606020202030204" pitchFamily="34" charset="0"/>
              </a:rPr>
              <a:t>『</a:t>
            </a:r>
            <a:r>
              <a:rPr lang="ja-JP" altLang="en-US" sz="900" dirty="0">
                <a:solidFill>
                  <a:schemeClr val="bg1">
                    <a:lumMod val="50000"/>
                  </a:schemeClr>
                </a:solidFill>
                <a:latin typeface="Arial Narrow" panose="020B0606020202030204" pitchFamily="34" charset="0"/>
              </a:rPr>
              <a:t>ロータリーの友</a:t>
            </a:r>
            <a:r>
              <a:rPr lang="en-US" altLang="ja-JP" sz="900" dirty="0">
                <a:solidFill>
                  <a:schemeClr val="bg1">
                    <a:lumMod val="50000"/>
                  </a:schemeClr>
                </a:solidFill>
                <a:latin typeface="Arial Narrow" panose="020B0606020202030204" pitchFamily="34" charset="0"/>
              </a:rPr>
              <a:t>』</a:t>
            </a:r>
            <a:r>
              <a:rPr lang="ja-JP" altLang="en-US" sz="900" dirty="0">
                <a:solidFill>
                  <a:schemeClr val="bg1">
                    <a:lumMod val="50000"/>
                  </a:schemeClr>
                </a:solidFill>
                <a:latin typeface="Arial Narrow" panose="020B0606020202030204" pitchFamily="34" charset="0"/>
              </a:rPr>
              <a:t>紹介　</a:t>
            </a:r>
            <a:r>
              <a:rPr lang="en-US" altLang="ja-JP" sz="900" dirty="0">
                <a:solidFill>
                  <a:schemeClr val="bg1">
                    <a:lumMod val="50000"/>
                  </a:schemeClr>
                </a:solidFill>
                <a:latin typeface="Arial Narrow" panose="020B0606020202030204" pitchFamily="34" charset="0"/>
              </a:rPr>
              <a:t>|  </a:t>
            </a:r>
            <a:fld id="{1E1206BA-07F4-4986-8A8A-D327B1281B85}" type="slidenum">
              <a:rPr lang="en-US" altLang="ja-JP" sz="900" smtClean="0">
                <a:solidFill>
                  <a:schemeClr val="bg1">
                    <a:lumMod val="50000"/>
                  </a:schemeClr>
                </a:solidFill>
                <a:latin typeface="Arial Narrow" panose="020B0606020202030204" pitchFamily="34" charset="0"/>
              </a:rPr>
              <a:pPr algn="r">
                <a:defRPr/>
              </a:pPr>
              <a:t>‹#›</a:t>
            </a:fld>
            <a:r>
              <a:rPr lang="en-US" altLang="ja-JP" sz="900" dirty="0">
                <a:solidFill>
                  <a:schemeClr val="bg1">
                    <a:lumMod val="50000"/>
                  </a:schemeClr>
                </a:solidFill>
                <a:latin typeface="Arial Narrow" panose="020B0606020202030204" pitchFamily="34" charset="0"/>
              </a:rPr>
              <a:t>  </a:t>
            </a:r>
          </a:p>
        </p:txBody>
      </p:sp>
      <p:pic>
        <p:nvPicPr>
          <p:cNvPr id="2051" name="Picture 5"/>
          <p:cNvPicPr>
            <a:picLocks noChangeAspect="1"/>
          </p:cNvPicPr>
          <p:nvPr/>
        </p:nvPicPr>
        <p:blipFill>
          <a:blip r:embed="rId23" cstate="screen">
            <a:extLst>
              <a:ext uri="{28A0092B-C50C-407E-A947-70E740481C1C}">
                <a14:useLocalDpi xmlns:a14="http://schemas.microsoft.com/office/drawing/2010/main"/>
              </a:ext>
            </a:extLst>
          </a:blip>
          <a:srcRect/>
          <a:stretch>
            <a:fillRect/>
          </a:stretch>
        </p:blipFill>
        <p:spPr bwMode="auto">
          <a:xfrm>
            <a:off x="457200" y="6299200"/>
            <a:ext cx="895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77" r:id="rId6"/>
    <p:sldLayoutId id="2147483978" r:id="rId7"/>
    <p:sldLayoutId id="2147483979" r:id="rId8"/>
    <p:sldLayoutId id="2147483980" r:id="rId9"/>
    <p:sldLayoutId id="2147483981" r:id="rId10"/>
    <p:sldLayoutId id="2147483982" r:id="rId11"/>
    <p:sldLayoutId id="2147483983" r:id="rId12"/>
    <p:sldLayoutId id="2147483984" r:id="rId13"/>
    <p:sldLayoutId id="2147483990" r:id="rId14"/>
    <p:sldLayoutId id="2147483991" r:id="rId15"/>
    <p:sldLayoutId id="2147484012" r:id="rId16"/>
    <p:sldLayoutId id="2147484020" r:id="rId17"/>
    <p:sldLayoutId id="2147484021" r:id="rId18"/>
    <p:sldLayoutId id="2147484023" r:id="rId19"/>
    <p:sldLayoutId id="2147484024" r:id="rId20"/>
    <p:sldLayoutId id="2147484027" r:id="rId2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anose="020B0600070205080204" pitchFamily="50"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anose="020B0600070205080204" pitchFamily="50"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anose="020B0600070205080204" pitchFamily="50"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anose="020B0600070205080204" pitchFamily="50"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50"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50"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7162800" y="6477000"/>
            <a:ext cx="1524000" cy="138113"/>
          </a:xfrm>
          <a:prstGeom prst="rect">
            <a:avLst/>
          </a:prstGeom>
          <a:noFill/>
        </p:spPr>
        <p:txBody>
          <a:bodyPr lIns="0" tIns="0" rIns="0" bIns="0">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r">
              <a:defRPr/>
            </a:pPr>
            <a:r>
              <a:rPr lang="en-US" altLang="ja-JP" sz="900" dirty="0">
                <a:solidFill>
                  <a:schemeClr val="bg1">
                    <a:lumMod val="50000"/>
                  </a:schemeClr>
                </a:solidFill>
                <a:latin typeface="Arial Narrow" panose="020B0606020202030204" pitchFamily="34" charset="0"/>
              </a:rPr>
              <a:t>TITLE |  </a:t>
            </a:r>
            <a:fld id="{975C61E0-B6E2-4FE2-9CEB-30ACEB827BF6}" type="slidenum">
              <a:rPr lang="en-US" altLang="ja-JP" sz="900" smtClean="0">
                <a:solidFill>
                  <a:schemeClr val="bg1">
                    <a:lumMod val="50000"/>
                  </a:schemeClr>
                </a:solidFill>
                <a:latin typeface="Arial Narrow" panose="020B0606020202030204" pitchFamily="34" charset="0"/>
              </a:rPr>
              <a:pPr algn="r">
                <a:defRPr/>
              </a:pPr>
              <a:t>‹#›</a:t>
            </a:fld>
            <a:r>
              <a:rPr lang="en-US" altLang="ja-JP" sz="900" dirty="0">
                <a:solidFill>
                  <a:schemeClr val="bg1">
                    <a:lumMod val="50000"/>
                  </a:schemeClr>
                </a:solidFill>
                <a:latin typeface="Arial Narrow" panose="020B0606020202030204" pitchFamily="34" charset="0"/>
              </a:rPr>
              <a:t>  </a:t>
            </a:r>
          </a:p>
        </p:txBody>
      </p:sp>
      <p:pic>
        <p:nvPicPr>
          <p:cNvPr id="3075" name="Picture 3"/>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457200" y="6299200"/>
            <a:ext cx="895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92" r:id="rId1"/>
    <p:sldLayoutId id="2147483993" r:id="rId2"/>
    <p:sldLayoutId id="2147483994" r:id="rId3"/>
    <p:sldLayoutId id="2147483995" r:id="rId4"/>
    <p:sldLayoutId id="2147483996" r:id="rId5"/>
    <p:sldLayoutId id="2147483997" r:id="rId6"/>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anose="020B0600070205080204" pitchFamily="50"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anose="020B0600070205080204" pitchFamily="50"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anose="020B0600070205080204" pitchFamily="50"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anose="020B0600070205080204" pitchFamily="50"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50"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50"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25.xml"/><Relationship Id="rId5" Type="http://schemas.openxmlformats.org/officeDocument/2006/relationships/image" Target="../media/image23.jpe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27.xml"/><Relationship Id="rId5" Type="http://schemas.openxmlformats.org/officeDocument/2006/relationships/image" Target="../media/image26.png"/><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22.xml"/><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6E5D8"/>
        </a:solid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381000" y="3429000"/>
            <a:ext cx="9753600" cy="990600"/>
          </a:xfrm>
          <a:prstGeom prst="rect">
            <a:avLst/>
          </a:prstGeom>
          <a:solidFill>
            <a:schemeClr val="accent1"/>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a:defRPr/>
            </a:pPr>
            <a:endParaRPr lang="ja-JP" altLang="ja-JP">
              <a:solidFill>
                <a:srgbClr val="FFFFFF"/>
              </a:solidFill>
              <a:latin typeface="Calibri" panose="020F0502020204030204" pitchFamily="34" charset="0"/>
            </a:endParaRPr>
          </a:p>
        </p:txBody>
      </p:sp>
      <p:sp>
        <p:nvSpPr>
          <p:cNvPr id="19459" name="Rectangle 10"/>
          <p:cNvSpPr txBox="1">
            <a:spLocks noChangeArrowheads="1"/>
          </p:cNvSpPr>
          <p:nvPr/>
        </p:nvSpPr>
        <p:spPr bwMode="auto">
          <a:xfrm>
            <a:off x="367259" y="3611796"/>
            <a:ext cx="9118486" cy="675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a:defRPr sz="2400">
                <a:solidFill>
                  <a:schemeClr val="tx1"/>
                </a:solidFill>
                <a:latin typeface="Arial" panose="020B0604020202020204" pitchFamily="34" charset="0"/>
                <a:ea typeface="ヒラギノ角ゴ Pro W3" pitchFamily="-84" charset="-128"/>
              </a:defRPr>
            </a:lvl1pPr>
            <a:lvl2pPr marL="742950" indent="-285750" defTabSz="457200">
              <a:defRPr sz="2400">
                <a:solidFill>
                  <a:schemeClr val="tx1"/>
                </a:solidFill>
                <a:latin typeface="Arial" panose="020B0604020202020204" pitchFamily="34" charset="0"/>
                <a:ea typeface="ヒラギノ角ゴ Pro W3" pitchFamily="-84" charset="-128"/>
              </a:defRPr>
            </a:lvl2pPr>
            <a:lvl3pPr marL="1143000" indent="-228600" defTabSz="457200">
              <a:defRPr sz="2400">
                <a:solidFill>
                  <a:schemeClr val="tx1"/>
                </a:solidFill>
                <a:latin typeface="Arial" panose="020B0604020202020204" pitchFamily="34" charset="0"/>
                <a:ea typeface="ヒラギノ角ゴ Pro W3" pitchFamily="-84" charset="-128"/>
              </a:defRPr>
            </a:lvl3pPr>
            <a:lvl4pPr marL="1600200" indent="-228600" defTabSz="457200">
              <a:defRPr sz="2400">
                <a:solidFill>
                  <a:schemeClr val="tx1"/>
                </a:solidFill>
                <a:latin typeface="Arial" panose="020B0604020202020204" pitchFamily="34" charset="0"/>
                <a:ea typeface="ヒラギノ角ゴ Pro W3" pitchFamily="-84" charset="-128"/>
              </a:defRPr>
            </a:lvl4pPr>
            <a:lvl5pPr marL="2057400" indent="-228600" defTabSz="457200">
              <a:defRPr sz="2400">
                <a:solidFill>
                  <a:schemeClr val="tx1"/>
                </a:solidFill>
                <a:latin typeface="Arial" panose="020B0604020202020204" pitchFamily="34" charset="0"/>
                <a:ea typeface="ヒラギノ角ゴ Pro W3" pitchFamily="-8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spcAft>
                <a:spcPts val="2400"/>
              </a:spcAft>
            </a:pPr>
            <a:r>
              <a:rPr lang="en-US" altLang="ja-JP" sz="4200" b="1" dirty="0">
                <a:solidFill>
                  <a:schemeClr val="bg1"/>
                </a:solidFill>
                <a:latin typeface="メイリオ" panose="020B0604030504040204" pitchFamily="50" charset="-128"/>
                <a:ea typeface="メイリオ" panose="020B0604030504040204" pitchFamily="50" charset="-128"/>
              </a:rPr>
              <a:t>『</a:t>
            </a:r>
            <a:r>
              <a:rPr lang="ja-JP" altLang="en-US" sz="4200" b="1" dirty="0">
                <a:solidFill>
                  <a:schemeClr val="bg1"/>
                </a:solidFill>
                <a:latin typeface="メイリオ" panose="020B0604030504040204" pitchFamily="50" charset="-128"/>
                <a:ea typeface="メイリオ" panose="020B0604030504040204" pitchFamily="50" charset="-128"/>
              </a:rPr>
              <a:t>ロータリーの友</a:t>
            </a:r>
            <a:r>
              <a:rPr lang="en-US" altLang="ja-JP" sz="4200" b="1" dirty="0">
                <a:solidFill>
                  <a:schemeClr val="bg1"/>
                </a:solidFill>
                <a:latin typeface="メイリオ" panose="020B0604030504040204" pitchFamily="50" charset="-128"/>
                <a:ea typeface="メイリオ" panose="020B0604030504040204" pitchFamily="50" charset="-128"/>
              </a:rPr>
              <a:t>』</a:t>
            </a:r>
            <a:r>
              <a:rPr lang="ja-JP" altLang="en-US" sz="4200" b="1" dirty="0" err="1">
                <a:solidFill>
                  <a:schemeClr val="bg1"/>
                </a:solidFill>
                <a:latin typeface="メイリオ" panose="020B0604030504040204" pitchFamily="50" charset="-128"/>
                <a:ea typeface="メイリオ" panose="020B0604030504040204" pitchFamily="50" charset="-128"/>
              </a:rPr>
              <a:t>って</a:t>
            </a:r>
            <a:r>
              <a:rPr lang="ja-JP" altLang="en-US" sz="4200" b="1" dirty="0">
                <a:solidFill>
                  <a:schemeClr val="bg1"/>
                </a:solidFill>
                <a:latin typeface="メイリオ" panose="020B0604030504040204" pitchFamily="50" charset="-128"/>
                <a:ea typeface="メイリオ" panose="020B0604030504040204" pitchFamily="50" charset="-128"/>
              </a:rPr>
              <a:t>知ってる？</a:t>
            </a:r>
            <a:endParaRPr lang="ja-JP" altLang="en-US" sz="2000" b="1" dirty="0">
              <a:solidFill>
                <a:srgbClr val="01B4E7"/>
              </a:solidFill>
              <a:latin typeface="メイリオ" panose="020B0604030504040204" pitchFamily="50" charset="-128"/>
              <a:ea typeface="メイリオ" panose="020B0604030504040204" pitchFamily="50" charset="-128"/>
            </a:endParaRPr>
          </a:p>
          <a:p>
            <a:pPr eaLnBrk="1" hangingPunct="1"/>
            <a:r>
              <a:rPr lang="ja-JP" altLang="en-US" sz="2000" dirty="0">
                <a:solidFill>
                  <a:srgbClr val="01B4E7"/>
                </a:solidFill>
                <a:latin typeface="メイリオ" panose="020B0604030504040204" pitchFamily="50" charset="-128"/>
                <a:ea typeface="メイリオ" panose="020B0604030504040204" pitchFamily="50" charset="-128"/>
              </a:rPr>
              <a:t>名前　</a:t>
            </a:r>
            <a:endParaRPr lang="en-US" altLang="ja-JP" sz="2000" dirty="0">
              <a:solidFill>
                <a:srgbClr val="01B4E7"/>
              </a:solidFill>
              <a:latin typeface="メイリオ" panose="020B0604030504040204" pitchFamily="50" charset="-128"/>
              <a:ea typeface="メイリオ" panose="020B0604030504040204" pitchFamily="50" charset="-128"/>
            </a:endParaRPr>
          </a:p>
          <a:p>
            <a:pPr eaLnBrk="1" hangingPunct="1"/>
            <a:r>
              <a:rPr lang="en-US" altLang="ja-JP" sz="2000" dirty="0">
                <a:solidFill>
                  <a:srgbClr val="01B4E7"/>
                </a:solidFill>
                <a:latin typeface="メイリオ" panose="020B0604030504040204" pitchFamily="50" charset="-128"/>
                <a:ea typeface="メイリオ" panose="020B0604030504040204" pitchFamily="50" charset="-128"/>
              </a:rPr>
              <a:t>2021</a:t>
            </a:r>
            <a:r>
              <a:rPr lang="ja-JP" altLang="en-US" sz="2000" dirty="0">
                <a:solidFill>
                  <a:srgbClr val="01B4E7"/>
                </a:solidFill>
                <a:latin typeface="メイリオ" panose="020B0604030504040204" pitchFamily="50" charset="-128"/>
                <a:ea typeface="メイリオ" panose="020B0604030504040204" pitchFamily="50" charset="-128"/>
              </a:rPr>
              <a:t>●月●日</a:t>
            </a:r>
          </a:p>
        </p:txBody>
      </p:sp>
      <p:pic>
        <p:nvPicPr>
          <p:cNvPr id="5" name="図 4">
            <a:extLst>
              <a:ext uri="{FF2B5EF4-FFF2-40B4-BE49-F238E27FC236}">
                <a16:creationId xmlns:a16="http://schemas.microsoft.com/office/drawing/2014/main" id="{1654285A-1DD3-4D76-9532-52F9DD998B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6247" y="258618"/>
            <a:ext cx="2029935" cy="2872863"/>
          </a:xfrm>
          <a:prstGeom prst="rect">
            <a:avLst/>
          </a:prstGeom>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ja-JP" altLang="en-US" sz="2800" b="1" dirty="0">
                <a:latin typeface="メイリオ" panose="020B0604030504040204" pitchFamily="50" charset="-128"/>
                <a:ea typeface="メイリオ" panose="020B0604030504040204" pitchFamily="50" charset="-128"/>
              </a:rPr>
              <a:t>ロータリーの友の役割②</a:t>
            </a:r>
          </a:p>
        </p:txBody>
      </p:sp>
      <p:sp>
        <p:nvSpPr>
          <p:cNvPr id="2" name="テキスト ボックス 1"/>
          <p:cNvSpPr txBox="1"/>
          <p:nvPr/>
        </p:nvSpPr>
        <p:spPr>
          <a:xfrm>
            <a:off x="685800" y="1905000"/>
            <a:ext cx="184731" cy="523220"/>
          </a:xfrm>
          <a:prstGeom prst="rect">
            <a:avLst/>
          </a:prstGeom>
          <a:noFill/>
        </p:spPr>
        <p:txBody>
          <a:bodyPr wrap="none" rtlCol="0">
            <a:spAutoFit/>
          </a:bodyPr>
          <a:lstStyle/>
          <a:p>
            <a:endParaRPr kumimoji="1" lang="ja-JP" altLang="en-US" sz="2800" dirty="0">
              <a:solidFill>
                <a:schemeClr val="tx1">
                  <a:lumMod val="50000"/>
                </a:schemeClr>
              </a:solidFill>
            </a:endParaRPr>
          </a:p>
        </p:txBody>
      </p:sp>
      <p:sp>
        <p:nvSpPr>
          <p:cNvPr id="6" name="テキスト ボックス 5">
            <a:extLst>
              <a:ext uri="{FF2B5EF4-FFF2-40B4-BE49-F238E27FC236}">
                <a16:creationId xmlns:a16="http://schemas.microsoft.com/office/drawing/2014/main" id="{22708595-F446-4981-8D8A-C68C63031E1B}"/>
              </a:ext>
            </a:extLst>
          </p:cNvPr>
          <p:cNvSpPr txBox="1"/>
          <p:nvPr/>
        </p:nvSpPr>
        <p:spPr>
          <a:xfrm>
            <a:off x="889523" y="1504890"/>
            <a:ext cx="5530269" cy="1323439"/>
          </a:xfrm>
          <a:prstGeom prst="rect">
            <a:avLst/>
          </a:prstGeom>
          <a:noFill/>
        </p:spPr>
        <p:txBody>
          <a:bodyPr wrap="square" rtlCol="0">
            <a:spAutoFit/>
          </a:bodyPr>
          <a:lstStyle/>
          <a:p>
            <a:r>
              <a:rPr kumimoji="1" lang="ja-JP" altLang="en-US" sz="4000" b="1" dirty="0">
                <a:solidFill>
                  <a:srgbClr val="002060"/>
                </a:solidFill>
              </a:rPr>
              <a:t>国際ロータリーからの情報を伝える</a:t>
            </a:r>
          </a:p>
        </p:txBody>
      </p:sp>
      <p:pic>
        <p:nvPicPr>
          <p:cNvPr id="3" name="図 2">
            <a:extLst>
              <a:ext uri="{FF2B5EF4-FFF2-40B4-BE49-F238E27FC236}">
                <a16:creationId xmlns:a16="http://schemas.microsoft.com/office/drawing/2014/main" id="{D3BB97C2-C19E-49AC-8BFE-D62694B120D8}"/>
              </a:ext>
            </a:extLst>
          </p:cNvPr>
          <p:cNvPicPr>
            <a:picLocks noChangeAspect="1"/>
          </p:cNvPicPr>
          <p:nvPr/>
        </p:nvPicPr>
        <p:blipFill>
          <a:blip r:embed="rId3"/>
          <a:stretch>
            <a:fillRect/>
          </a:stretch>
        </p:blipFill>
        <p:spPr>
          <a:xfrm>
            <a:off x="2678543" y="3195455"/>
            <a:ext cx="3546240" cy="955419"/>
          </a:xfrm>
          <a:prstGeom prst="rect">
            <a:avLst/>
          </a:prstGeom>
        </p:spPr>
      </p:pic>
      <p:pic>
        <p:nvPicPr>
          <p:cNvPr id="5" name="グラフィックス 4" descr="目">
            <a:extLst>
              <a:ext uri="{FF2B5EF4-FFF2-40B4-BE49-F238E27FC236}">
                <a16:creationId xmlns:a16="http://schemas.microsoft.com/office/drawing/2014/main" id="{B54980EB-91E2-42BB-8E65-5D7F1152C40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879252">
            <a:off x="452581" y="4467005"/>
            <a:ext cx="2001349" cy="2001349"/>
          </a:xfrm>
          <a:prstGeom prst="rect">
            <a:avLst/>
          </a:prstGeom>
        </p:spPr>
      </p:pic>
      <p:sp>
        <p:nvSpPr>
          <p:cNvPr id="7" name="テキスト ボックス 6">
            <a:extLst>
              <a:ext uri="{FF2B5EF4-FFF2-40B4-BE49-F238E27FC236}">
                <a16:creationId xmlns:a16="http://schemas.microsoft.com/office/drawing/2014/main" id="{571CE4DD-6C47-42DD-8514-255A6B18AE3D}"/>
              </a:ext>
            </a:extLst>
          </p:cNvPr>
          <p:cNvSpPr txBox="1"/>
          <p:nvPr/>
        </p:nvSpPr>
        <p:spPr>
          <a:xfrm>
            <a:off x="2277278" y="4232843"/>
            <a:ext cx="4535055" cy="830997"/>
          </a:xfrm>
          <a:prstGeom prst="rect">
            <a:avLst/>
          </a:prstGeom>
          <a:noFill/>
        </p:spPr>
        <p:txBody>
          <a:bodyPr wrap="square" rtlCol="0">
            <a:spAutoFit/>
          </a:bodyPr>
          <a:lstStyle/>
          <a:p>
            <a:pPr algn="ctr"/>
            <a:r>
              <a:rPr kumimoji="1" lang="ja-JP" altLang="en-US" b="1" dirty="0">
                <a:solidFill>
                  <a:srgbClr val="FF0000"/>
                </a:solidFill>
              </a:rPr>
              <a:t>👆</a:t>
            </a:r>
            <a:endParaRPr kumimoji="1" lang="en-US" altLang="ja-JP" b="1" dirty="0">
              <a:solidFill>
                <a:srgbClr val="FF0000"/>
              </a:solidFill>
            </a:endParaRPr>
          </a:p>
          <a:p>
            <a:pPr algn="ctr"/>
            <a:r>
              <a:rPr kumimoji="1" lang="ja-JP" altLang="en-US" b="1" dirty="0">
                <a:solidFill>
                  <a:srgbClr val="FF0000"/>
                </a:solidFill>
              </a:rPr>
              <a:t>特にこのマークの記事に注目！</a:t>
            </a:r>
          </a:p>
        </p:txBody>
      </p:sp>
      <p:pic>
        <p:nvPicPr>
          <p:cNvPr id="9" name="図 8">
            <a:extLst>
              <a:ext uri="{FF2B5EF4-FFF2-40B4-BE49-F238E27FC236}">
                <a16:creationId xmlns:a16="http://schemas.microsoft.com/office/drawing/2014/main" id="{E7A8598F-EDE6-4EA3-84F9-C21D73A8BB1F}"/>
              </a:ext>
            </a:extLst>
          </p:cNvPr>
          <p:cNvPicPr>
            <a:picLocks noChangeAspect="1"/>
          </p:cNvPicPr>
          <p:nvPr/>
        </p:nvPicPr>
        <p:blipFill>
          <a:blip r:embed="rId6"/>
          <a:stretch>
            <a:fillRect/>
          </a:stretch>
        </p:blipFill>
        <p:spPr>
          <a:xfrm rot="20682108">
            <a:off x="6655841" y="4648341"/>
            <a:ext cx="1999661" cy="1999661"/>
          </a:xfrm>
          <a:prstGeom prst="rect">
            <a:avLst/>
          </a:prstGeom>
        </p:spPr>
      </p:pic>
    </p:spTree>
    <p:extLst>
      <p:ext uri="{BB962C8B-B14F-4D97-AF65-F5344CB8AC3E}">
        <p14:creationId xmlns:p14="http://schemas.microsoft.com/office/powerpoint/2010/main" val="3528420732"/>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ja-JP" altLang="en-US" sz="2800" b="1" dirty="0">
                <a:latin typeface="メイリオ" panose="020B0604030504040204" pitchFamily="50" charset="-128"/>
                <a:ea typeface="メイリオ" panose="020B0604030504040204" pitchFamily="50" charset="-128"/>
              </a:rPr>
              <a:t>友を読もう・投稿しよう・活用しよう</a:t>
            </a:r>
          </a:p>
        </p:txBody>
      </p:sp>
      <p:sp>
        <p:nvSpPr>
          <p:cNvPr id="2" name="テキスト ボックス 1"/>
          <p:cNvSpPr txBox="1"/>
          <p:nvPr/>
        </p:nvSpPr>
        <p:spPr>
          <a:xfrm>
            <a:off x="685800" y="1905000"/>
            <a:ext cx="184731" cy="523220"/>
          </a:xfrm>
          <a:prstGeom prst="rect">
            <a:avLst/>
          </a:prstGeom>
          <a:noFill/>
        </p:spPr>
        <p:txBody>
          <a:bodyPr wrap="none" rtlCol="0">
            <a:spAutoFit/>
          </a:bodyPr>
          <a:lstStyle/>
          <a:p>
            <a:endParaRPr kumimoji="1" lang="ja-JP" altLang="en-US" sz="2800" dirty="0">
              <a:solidFill>
                <a:schemeClr val="tx1">
                  <a:lumMod val="50000"/>
                </a:schemeClr>
              </a:solidFill>
            </a:endParaRPr>
          </a:p>
        </p:txBody>
      </p:sp>
      <p:sp>
        <p:nvSpPr>
          <p:cNvPr id="8" name="テキスト ボックス 7"/>
          <p:cNvSpPr txBox="1"/>
          <p:nvPr/>
        </p:nvSpPr>
        <p:spPr>
          <a:xfrm>
            <a:off x="536713" y="1336107"/>
            <a:ext cx="8070574" cy="5377434"/>
          </a:xfrm>
          <a:prstGeom prst="rect">
            <a:avLst/>
          </a:prstGeom>
          <a:noFill/>
        </p:spPr>
        <p:txBody>
          <a:bodyPr wrap="square" spcCol="432000" rtlCol="0">
            <a:spAutoFit/>
          </a:bodyPr>
          <a:lstStyle/>
          <a:p>
            <a:pPr>
              <a:lnSpc>
                <a:spcPct val="150000"/>
              </a:lnSpc>
            </a:pPr>
            <a:r>
              <a:rPr kumimoji="1" lang="ja-JP" altLang="en-US" sz="2800" b="1" dirty="0">
                <a:solidFill>
                  <a:schemeClr val="tx1">
                    <a:lumMod val="50000"/>
                  </a:schemeClr>
                </a:solidFill>
                <a:latin typeface="+mn-ea"/>
                <a:ea typeface="+mn-ea"/>
              </a:rPr>
              <a:t>・他の地区・クラブの活動を知ることができる</a:t>
            </a:r>
            <a:endParaRPr kumimoji="1" lang="en-US" altLang="ja-JP" sz="2800" b="1" dirty="0">
              <a:solidFill>
                <a:schemeClr val="tx1">
                  <a:lumMod val="50000"/>
                </a:schemeClr>
              </a:solidFill>
              <a:latin typeface="+mn-ea"/>
              <a:ea typeface="+mn-ea"/>
            </a:endParaRPr>
          </a:p>
          <a:p>
            <a:pPr>
              <a:lnSpc>
                <a:spcPct val="150000"/>
              </a:lnSpc>
            </a:pPr>
            <a:r>
              <a:rPr kumimoji="1" lang="ja-JP" altLang="en-US" sz="2800" b="1" dirty="0">
                <a:solidFill>
                  <a:schemeClr val="tx1">
                    <a:lumMod val="50000"/>
                  </a:schemeClr>
                </a:solidFill>
                <a:latin typeface="+mn-ea"/>
                <a:ea typeface="+mn-ea"/>
              </a:rPr>
              <a:t>　　　　（自分が役職に就いた時の活動のヒントに！）</a:t>
            </a:r>
            <a:endParaRPr kumimoji="1" lang="en-US" altLang="ja-JP" sz="2800" b="1" dirty="0">
              <a:solidFill>
                <a:schemeClr val="tx1">
                  <a:lumMod val="50000"/>
                </a:schemeClr>
              </a:solidFill>
              <a:latin typeface="+mn-ea"/>
              <a:ea typeface="+mn-ea"/>
            </a:endParaRPr>
          </a:p>
          <a:p>
            <a:pPr lvl="0">
              <a:lnSpc>
                <a:spcPct val="150000"/>
              </a:lnSpc>
            </a:pPr>
            <a:r>
              <a:rPr kumimoji="1" lang="ja-JP" altLang="en-US" sz="2800" b="1" dirty="0">
                <a:solidFill>
                  <a:srgbClr val="958D85">
                    <a:lumMod val="50000"/>
                  </a:srgbClr>
                </a:solidFill>
                <a:latin typeface="+mn-ea"/>
                <a:ea typeface="+mn-ea"/>
              </a:rPr>
              <a:t>・国際ロータリーの方向性が分かる</a:t>
            </a:r>
            <a:endParaRPr kumimoji="1" lang="en-US" altLang="ja-JP" sz="2800" b="1" dirty="0">
              <a:solidFill>
                <a:srgbClr val="958D85">
                  <a:lumMod val="50000"/>
                </a:srgbClr>
              </a:solidFill>
              <a:latin typeface="+mn-ea"/>
              <a:ea typeface="+mn-ea"/>
            </a:endParaRPr>
          </a:p>
          <a:p>
            <a:pPr>
              <a:lnSpc>
                <a:spcPct val="150000"/>
              </a:lnSpc>
            </a:pPr>
            <a:r>
              <a:rPr kumimoji="1" lang="ja-JP" altLang="en-US" sz="2800" b="1" dirty="0">
                <a:solidFill>
                  <a:schemeClr val="tx1">
                    <a:lumMod val="50000"/>
                  </a:schemeClr>
                </a:solidFill>
                <a:latin typeface="+mn-ea"/>
                <a:ea typeface="+mn-ea"/>
              </a:rPr>
              <a:t>・同じ趣味の友達が見つかるかも</a:t>
            </a:r>
            <a:endParaRPr kumimoji="1" lang="en-US" altLang="ja-JP" sz="2800" b="1" dirty="0">
              <a:solidFill>
                <a:schemeClr val="tx1">
                  <a:lumMod val="50000"/>
                </a:schemeClr>
              </a:solidFill>
              <a:latin typeface="+mn-ea"/>
              <a:ea typeface="+mn-ea"/>
            </a:endParaRPr>
          </a:p>
          <a:p>
            <a:pPr lvl="0"/>
            <a:r>
              <a:rPr kumimoji="1" lang="ja-JP" altLang="en-US" sz="2800" b="1" dirty="0">
                <a:solidFill>
                  <a:srgbClr val="958D85">
                    <a:lumMod val="50000"/>
                  </a:srgbClr>
                </a:solidFill>
                <a:latin typeface="+mn-ea"/>
                <a:ea typeface="+mn-ea"/>
              </a:rPr>
              <a:t>・記録として残る</a:t>
            </a:r>
            <a:endParaRPr kumimoji="1" lang="en-US" altLang="ja-JP" sz="2800" b="1" dirty="0">
              <a:solidFill>
                <a:srgbClr val="958D85">
                  <a:lumMod val="50000"/>
                </a:srgbClr>
              </a:solidFill>
              <a:latin typeface="+mn-ea"/>
              <a:ea typeface="+mn-ea"/>
            </a:endParaRPr>
          </a:p>
          <a:p>
            <a:pPr lvl="0"/>
            <a:r>
              <a:rPr kumimoji="1" lang="ja-JP" altLang="en-US" sz="2800" b="1" dirty="0">
                <a:solidFill>
                  <a:srgbClr val="958D85">
                    <a:lumMod val="50000"/>
                  </a:srgbClr>
                </a:solidFill>
                <a:latin typeface="+mn-ea"/>
                <a:ea typeface="+mn-ea"/>
              </a:rPr>
              <a:t>・ほかのクラブから連絡が来るかも！</a:t>
            </a:r>
            <a:endParaRPr kumimoji="1" lang="en-US" altLang="ja-JP" sz="2800" b="1" dirty="0">
              <a:solidFill>
                <a:srgbClr val="958D85">
                  <a:lumMod val="50000"/>
                </a:srgbClr>
              </a:solidFill>
              <a:latin typeface="+mn-ea"/>
              <a:ea typeface="+mn-ea"/>
            </a:endParaRPr>
          </a:p>
          <a:p>
            <a:pPr lvl="0"/>
            <a:r>
              <a:rPr kumimoji="1" lang="ja-JP" altLang="en-US" sz="2800" b="1" dirty="0">
                <a:solidFill>
                  <a:srgbClr val="958D85">
                    <a:lumMod val="50000"/>
                  </a:srgbClr>
                </a:solidFill>
                <a:latin typeface="+mn-ea"/>
                <a:ea typeface="+mn-ea"/>
              </a:rPr>
              <a:t>　　　　　　　　　　　　　　（新しいつながりが生まれる）</a:t>
            </a:r>
            <a:endParaRPr kumimoji="1" lang="en-US" altLang="ja-JP" sz="2800" b="1" dirty="0">
              <a:solidFill>
                <a:srgbClr val="958D85">
                  <a:lumMod val="50000"/>
                </a:srgbClr>
              </a:solidFill>
              <a:latin typeface="+mn-ea"/>
              <a:ea typeface="+mn-ea"/>
            </a:endParaRPr>
          </a:p>
          <a:p>
            <a:pPr lvl="0"/>
            <a:r>
              <a:rPr kumimoji="1" lang="ja-JP" altLang="en-US" sz="2800" b="1" dirty="0">
                <a:solidFill>
                  <a:srgbClr val="958D85">
                    <a:lumMod val="50000"/>
                  </a:srgbClr>
                </a:solidFill>
                <a:latin typeface="+mn-ea"/>
                <a:ea typeface="+mn-ea"/>
              </a:rPr>
              <a:t>・クラブが元気になる</a:t>
            </a:r>
            <a:endParaRPr kumimoji="1" lang="en-US" altLang="ja-JP" sz="2800" b="1" dirty="0">
              <a:solidFill>
                <a:srgbClr val="958D85">
                  <a:lumMod val="50000"/>
                </a:srgbClr>
              </a:solidFill>
              <a:latin typeface="+mn-ea"/>
              <a:ea typeface="+mn-ea"/>
            </a:endParaRPr>
          </a:p>
          <a:p>
            <a:pPr lvl="0"/>
            <a:r>
              <a:rPr kumimoji="1" lang="ja-JP" altLang="en-US" sz="2800" b="1" dirty="0">
                <a:solidFill>
                  <a:srgbClr val="958D85">
                    <a:lumMod val="50000"/>
                  </a:srgbClr>
                </a:solidFill>
                <a:latin typeface="+mn-ea"/>
                <a:ea typeface="+mn-ea"/>
              </a:rPr>
              <a:t>　</a:t>
            </a:r>
            <a:endParaRPr kumimoji="1" lang="en-US" altLang="ja-JP" sz="2800" b="1" dirty="0">
              <a:solidFill>
                <a:srgbClr val="958D85">
                  <a:lumMod val="50000"/>
                </a:srgbClr>
              </a:solidFill>
              <a:latin typeface="+mn-ea"/>
              <a:ea typeface="+mn-ea"/>
            </a:endParaRPr>
          </a:p>
          <a:p>
            <a:pPr>
              <a:lnSpc>
                <a:spcPct val="150000"/>
              </a:lnSpc>
            </a:pPr>
            <a:endParaRPr kumimoji="1" lang="ja-JP" altLang="en-US" sz="2800" dirty="0">
              <a:solidFill>
                <a:schemeClr val="tx1">
                  <a:lumMod val="50000"/>
                </a:schemeClr>
              </a:solidFill>
              <a:latin typeface="+mn-ea"/>
              <a:ea typeface="+mn-ea"/>
            </a:endParaRPr>
          </a:p>
        </p:txBody>
      </p:sp>
      <p:pic>
        <p:nvPicPr>
          <p:cNvPr id="5" name="図 4">
            <a:extLst>
              <a:ext uri="{FF2B5EF4-FFF2-40B4-BE49-F238E27FC236}">
                <a16:creationId xmlns:a16="http://schemas.microsoft.com/office/drawing/2014/main" id="{AA8522E6-8618-4376-A821-7C3AB1A47463}"/>
              </a:ext>
            </a:extLst>
          </p:cNvPr>
          <p:cNvPicPr>
            <a:picLocks noChangeAspect="1"/>
          </p:cNvPicPr>
          <p:nvPr/>
        </p:nvPicPr>
        <p:blipFill>
          <a:blip r:embed="rId3"/>
          <a:stretch>
            <a:fillRect/>
          </a:stretch>
        </p:blipFill>
        <p:spPr>
          <a:xfrm>
            <a:off x="6262254" y="2771975"/>
            <a:ext cx="1314050" cy="1314050"/>
          </a:xfrm>
          <a:prstGeom prst="rect">
            <a:avLst/>
          </a:prstGeom>
        </p:spPr>
      </p:pic>
      <p:pic>
        <p:nvPicPr>
          <p:cNvPr id="6" name="図 5">
            <a:extLst>
              <a:ext uri="{FF2B5EF4-FFF2-40B4-BE49-F238E27FC236}">
                <a16:creationId xmlns:a16="http://schemas.microsoft.com/office/drawing/2014/main" id="{01E24F88-7477-43A2-9FA5-97521E02FD7C}"/>
              </a:ext>
            </a:extLst>
          </p:cNvPr>
          <p:cNvPicPr>
            <a:picLocks noChangeAspect="1"/>
          </p:cNvPicPr>
          <p:nvPr/>
        </p:nvPicPr>
        <p:blipFill>
          <a:blip r:embed="rId4"/>
          <a:stretch>
            <a:fillRect/>
          </a:stretch>
        </p:blipFill>
        <p:spPr>
          <a:xfrm>
            <a:off x="5012465" y="4737684"/>
            <a:ext cx="2499577" cy="2499577"/>
          </a:xfrm>
          <a:prstGeom prst="rect">
            <a:avLst/>
          </a:prstGeom>
        </p:spPr>
      </p:pic>
    </p:spTree>
    <p:extLst>
      <p:ext uri="{BB962C8B-B14F-4D97-AF65-F5344CB8AC3E}">
        <p14:creationId xmlns:p14="http://schemas.microsoft.com/office/powerpoint/2010/main" val="1928037466"/>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bwMode="auto">
          <a:xfrm>
            <a:off x="227774" y="5486400"/>
            <a:ext cx="3830638" cy="1066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3000" kern="1200">
                <a:solidFill>
                  <a:srgbClr val="58585A"/>
                </a:solidFill>
                <a:latin typeface="Georgia"/>
                <a:ea typeface="ＭＳ Ｐゴシック" panose="020B0600070205080204" pitchFamily="50" charset="-128"/>
                <a:cs typeface="Georgia"/>
              </a:defRPr>
            </a:lvl1pPr>
            <a:lvl2pPr marL="742950" indent="-285750" algn="l" defTabSz="457200" rtl="0" eaLnBrk="0" fontAlgn="base" hangingPunct="0">
              <a:spcBef>
                <a:spcPct val="20000"/>
              </a:spcBef>
              <a:spcAft>
                <a:spcPct val="0"/>
              </a:spcAft>
              <a:buFont typeface="Arial" panose="020B0604020202020204" pitchFamily="34" charset="0"/>
              <a:buChar char="–"/>
              <a:defRPr sz="2600" kern="1200">
                <a:solidFill>
                  <a:srgbClr val="58585A"/>
                </a:solidFill>
                <a:latin typeface="Georgia"/>
                <a:ea typeface="ＭＳ Ｐゴシック" panose="020B0600070205080204" pitchFamily="50" charset="-128"/>
                <a:cs typeface="Georgia"/>
              </a:defRPr>
            </a:lvl2pPr>
            <a:lvl3pPr marL="1143000" indent="-228600" algn="l" defTabSz="457200" rtl="0" eaLnBrk="0" fontAlgn="base" hangingPunct="0">
              <a:spcBef>
                <a:spcPct val="20000"/>
              </a:spcBef>
              <a:spcAft>
                <a:spcPct val="0"/>
              </a:spcAft>
              <a:buFont typeface="Arial" panose="020B0604020202020204" pitchFamily="34" charset="0"/>
              <a:buChar char="•"/>
              <a:defRPr sz="2200" kern="1200">
                <a:solidFill>
                  <a:srgbClr val="58585A"/>
                </a:solidFill>
                <a:latin typeface="Georgia"/>
                <a:ea typeface="ＭＳ Ｐゴシック" panose="020B0600070205080204" pitchFamily="50" charset="-128"/>
                <a:cs typeface="Georgia"/>
              </a:defRPr>
            </a:lvl3pPr>
            <a:lvl4pPr marL="1600200" indent="-228600" algn="l" defTabSz="457200" rtl="0" eaLnBrk="0" fontAlgn="base" hangingPunct="0">
              <a:spcBef>
                <a:spcPct val="20000"/>
              </a:spcBef>
              <a:spcAft>
                <a:spcPct val="0"/>
              </a:spcAft>
              <a:buFont typeface="Arial" panose="020B0604020202020204" pitchFamily="34" charset="0"/>
              <a:buChar char="–"/>
              <a:defRPr sz="1800" kern="1200">
                <a:solidFill>
                  <a:srgbClr val="58585A"/>
                </a:solidFill>
                <a:latin typeface="Georgia"/>
                <a:ea typeface="ＭＳ Ｐゴシック" panose="020B0600070205080204" pitchFamily="50" charset="-128"/>
                <a:cs typeface="Georgia"/>
              </a:defRPr>
            </a:lvl4pPr>
            <a:lvl5pPr marL="2057400" indent="-228600" algn="l" defTabSz="457200" rtl="0" eaLnBrk="0" fontAlgn="base" hangingPunct="0">
              <a:spcBef>
                <a:spcPct val="20000"/>
              </a:spcBef>
              <a:spcAft>
                <a:spcPct val="0"/>
              </a:spcAft>
              <a:buFont typeface="Arial" panose="020B0604020202020204" pitchFamily="34" charset="0"/>
              <a:buChar char="»"/>
              <a:defRPr sz="1600" kern="1200">
                <a:solidFill>
                  <a:srgbClr val="58585A"/>
                </a:solidFill>
                <a:latin typeface="Georgia"/>
                <a:ea typeface="ＭＳ Ｐゴシック" panose="020B0600070205080204" pitchFamily="50" charset="-128"/>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hangingPunct="1">
              <a:spcAft>
                <a:spcPts val="300"/>
              </a:spcAft>
              <a:buFont typeface="Arial" panose="020B0604020202020204" pitchFamily="34" charset="0"/>
              <a:buNone/>
            </a:pPr>
            <a:r>
              <a:rPr lang="ja-JP" altLang="en-US" sz="2000" b="1" dirty="0">
                <a:solidFill>
                  <a:schemeClr val="tx1">
                    <a:lumMod val="50000"/>
                  </a:schemeClr>
                </a:solidFill>
                <a:latin typeface="メイリオ" panose="020B0604030504040204" pitchFamily="50" charset="-128"/>
                <a:ea typeface="メイリオ" panose="020B0604030504040204" pitchFamily="50" charset="-128"/>
              </a:rPr>
              <a:t>ロータリーの友のウェブサイトは</a:t>
            </a:r>
            <a:br>
              <a:rPr lang="ja-JP" altLang="en-US" sz="2000" b="1" dirty="0">
                <a:solidFill>
                  <a:schemeClr val="tx1">
                    <a:lumMod val="50000"/>
                  </a:schemeClr>
                </a:solidFill>
                <a:latin typeface="メイリオ" panose="020B0604030504040204" pitchFamily="50" charset="-128"/>
                <a:ea typeface="メイリオ" panose="020B0604030504040204" pitchFamily="50" charset="-128"/>
              </a:rPr>
            </a:br>
            <a:r>
              <a:rPr lang="ja-JP" altLang="en-US" sz="2000" b="1" dirty="0">
                <a:solidFill>
                  <a:schemeClr val="tx1">
                    <a:lumMod val="50000"/>
                  </a:schemeClr>
                </a:solidFill>
                <a:latin typeface="メイリオ" panose="020B0604030504040204" pitchFamily="50" charset="-128"/>
                <a:ea typeface="メイリオ" panose="020B0604030504040204" pitchFamily="50" charset="-128"/>
              </a:rPr>
              <a:t> </a:t>
            </a:r>
            <a:r>
              <a:rPr lang="en-US" altLang="ja-JP" sz="2000" b="1" dirty="0">
                <a:solidFill>
                  <a:schemeClr val="tx1">
                    <a:lumMod val="50000"/>
                  </a:schemeClr>
                </a:solidFill>
                <a:latin typeface="メイリオ" panose="020B0604030504040204" pitchFamily="50" charset="-128"/>
                <a:ea typeface="メイリオ" panose="020B0604030504040204" pitchFamily="50" charset="-128"/>
              </a:rPr>
              <a:t>www.rotary-no-tomo.jp</a:t>
            </a:r>
            <a:r>
              <a:rPr lang="ja-JP" altLang="en-US" sz="2000" b="1" dirty="0">
                <a:solidFill>
                  <a:schemeClr val="tx1">
                    <a:lumMod val="50000"/>
                  </a:schemeClr>
                </a:solidFill>
                <a:latin typeface="メイリオ" panose="020B0604030504040204" pitchFamily="50" charset="-128"/>
                <a:ea typeface="メイリオ" panose="020B0604030504040204" pitchFamily="50" charset="-128"/>
              </a:rPr>
              <a:t>です</a:t>
            </a:r>
            <a:r>
              <a:rPr lang="ja-JP" altLang="en-US" sz="2000" b="1" dirty="0">
                <a:solidFill>
                  <a:schemeClr val="tx1">
                    <a:lumMod val="50000"/>
                  </a:schemeClr>
                </a:solidFill>
                <a:latin typeface="Georgia" panose="02040502050405020303" pitchFamily="18" charset="0"/>
              </a:rPr>
              <a:t>。</a:t>
            </a:r>
            <a:endParaRPr lang="en-US" altLang="ja-JP" sz="2000" dirty="0">
              <a:solidFill>
                <a:schemeClr val="tx1">
                  <a:lumMod val="50000"/>
                </a:schemeClr>
              </a:solidFill>
              <a:latin typeface="Georgia" panose="02040502050405020303" pitchFamily="18" charset="0"/>
            </a:endParaRPr>
          </a:p>
        </p:txBody>
      </p:sp>
      <p:sp>
        <p:nvSpPr>
          <p:cNvPr id="10" name="テキスト ボックス 9"/>
          <p:cNvSpPr txBox="1"/>
          <p:nvPr/>
        </p:nvSpPr>
        <p:spPr>
          <a:xfrm>
            <a:off x="396240" y="496116"/>
            <a:ext cx="5852160" cy="523220"/>
          </a:xfrm>
          <a:prstGeom prst="rect">
            <a:avLst/>
          </a:prstGeom>
          <a:noFill/>
        </p:spPr>
        <p:txBody>
          <a:bodyPr wrap="square" rtlCol="0">
            <a:spAutoFit/>
          </a:bodyPr>
          <a:lstStyle/>
          <a:p>
            <a:r>
              <a:rPr kumimoji="1" lang="ja-JP" altLang="en-US" sz="2800" b="1" dirty="0">
                <a:solidFill>
                  <a:schemeClr val="bg1"/>
                </a:solidFill>
                <a:latin typeface="メイリオ" panose="020B0604030504040204" pitchFamily="50" charset="-128"/>
                <a:ea typeface="メイリオ" panose="020B0604030504040204" pitchFamily="50" charset="-128"/>
              </a:rPr>
              <a:t>ロータリーの友ウェブサイト</a:t>
            </a:r>
            <a:endParaRPr kumimoji="1" lang="en-US" altLang="ja-JP" sz="2800" b="1" dirty="0">
              <a:solidFill>
                <a:schemeClr val="bg1"/>
              </a:solidFill>
              <a:latin typeface="メイリオ" panose="020B0604030504040204" pitchFamily="50" charset="-128"/>
              <a:ea typeface="メイリオ" panose="020B0604030504040204" pitchFamily="50" charset="-128"/>
            </a:endParaRPr>
          </a:p>
        </p:txBody>
      </p:sp>
      <p:pic>
        <p:nvPicPr>
          <p:cNvPr id="6" name="図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44974" y="1133448"/>
            <a:ext cx="3598164" cy="2075688"/>
          </a:xfrm>
          <a:prstGeom prst="rect">
            <a:avLst/>
          </a:prstGeom>
          <a:ln>
            <a:solidFill>
              <a:schemeClr val="bg2">
                <a:lumMod val="10000"/>
              </a:schemeClr>
            </a:solidFill>
          </a:ln>
          <a:effectLst>
            <a:outerShdw blurRad="50800" dist="38100" dir="2700000" algn="tl" rotWithShape="0">
              <a:prstClr val="black">
                <a:alpha val="40000"/>
              </a:prstClr>
            </a:outerShdw>
          </a:effectLst>
        </p:spPr>
      </p:pic>
      <p:pic>
        <p:nvPicPr>
          <p:cNvPr id="11" name="図 10">
            <a:extLst>
              <a:ext uri="{FF2B5EF4-FFF2-40B4-BE49-F238E27FC236}">
                <a16:creationId xmlns:a16="http://schemas.microsoft.com/office/drawing/2014/main" id="{C548D88F-2253-417E-9393-0DA732AD0C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7368" y="1157683"/>
            <a:ext cx="3755369" cy="4204591"/>
          </a:xfrm>
          <a:prstGeom prst="rect">
            <a:avLst/>
          </a:prstGeom>
          <a:ln>
            <a:solidFill>
              <a:schemeClr val="bg2">
                <a:lumMod val="10000"/>
              </a:schemeClr>
            </a:solidFill>
          </a:ln>
        </p:spPr>
      </p:pic>
      <p:pic>
        <p:nvPicPr>
          <p:cNvPr id="13" name="図 12">
            <a:extLst>
              <a:ext uri="{FF2B5EF4-FFF2-40B4-BE49-F238E27FC236}">
                <a16:creationId xmlns:a16="http://schemas.microsoft.com/office/drawing/2014/main" id="{F4D315EF-A99B-4D2D-94D0-0379466B49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44974" y="3366838"/>
            <a:ext cx="2053535" cy="2830945"/>
          </a:xfrm>
          <a:prstGeom prst="rect">
            <a:avLst/>
          </a:prstGeom>
          <a:ln>
            <a:solidFill>
              <a:schemeClr val="bg2">
                <a:lumMod val="10000"/>
              </a:schemeClr>
            </a:solidFill>
          </a:ln>
        </p:spPr>
      </p:pic>
    </p:spTree>
    <p:extLst>
      <p:ext uri="{BB962C8B-B14F-4D97-AF65-F5344CB8AC3E}">
        <p14:creationId xmlns:p14="http://schemas.microsoft.com/office/powerpoint/2010/main" val="1989324376"/>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914400" y="1202532"/>
            <a:ext cx="6985000" cy="1225550"/>
          </a:xfrm>
          <a:prstGeom prst="rect">
            <a:avLst/>
          </a:prstGeom>
        </p:spPr>
        <p:txBody>
          <a:bodyPr/>
          <a:lstStyle>
            <a:lvl1pPr marL="342900" indent="-342900" algn="l" defTabSz="457200" rtl="0" eaLnBrk="0" fontAlgn="base" hangingPunct="0">
              <a:spcBef>
                <a:spcPct val="20000"/>
              </a:spcBef>
              <a:spcAft>
                <a:spcPct val="0"/>
              </a:spcAft>
              <a:buFont typeface="Arial" panose="020B0604020202020204" pitchFamily="34" charset="0"/>
              <a:buChar char="•"/>
              <a:defRPr sz="3000" kern="1200">
                <a:solidFill>
                  <a:srgbClr val="58585A"/>
                </a:solidFill>
                <a:latin typeface="Georgia"/>
                <a:ea typeface="ＭＳ Ｐゴシック" panose="020B0600070205080204" pitchFamily="50" charset="-128"/>
                <a:cs typeface="Georgia"/>
              </a:defRPr>
            </a:lvl1pPr>
            <a:lvl2pPr marL="742950" indent="-285750" algn="l" defTabSz="457200" rtl="0" eaLnBrk="0" fontAlgn="base" hangingPunct="0">
              <a:spcBef>
                <a:spcPct val="20000"/>
              </a:spcBef>
              <a:spcAft>
                <a:spcPct val="0"/>
              </a:spcAft>
              <a:buFont typeface="Arial" panose="020B0604020202020204" pitchFamily="34" charset="0"/>
              <a:buChar char="–"/>
              <a:defRPr sz="2600" kern="1200">
                <a:solidFill>
                  <a:srgbClr val="58585A"/>
                </a:solidFill>
                <a:latin typeface="Georgia"/>
                <a:ea typeface="ＭＳ Ｐゴシック" panose="020B0600070205080204" pitchFamily="50" charset="-128"/>
                <a:cs typeface="Georgia"/>
              </a:defRPr>
            </a:lvl2pPr>
            <a:lvl3pPr marL="1143000" indent="-228600" algn="l" defTabSz="457200" rtl="0" eaLnBrk="0" fontAlgn="base" hangingPunct="0">
              <a:spcBef>
                <a:spcPct val="20000"/>
              </a:spcBef>
              <a:spcAft>
                <a:spcPct val="0"/>
              </a:spcAft>
              <a:buFont typeface="Arial" panose="020B0604020202020204" pitchFamily="34" charset="0"/>
              <a:buChar char="•"/>
              <a:defRPr sz="2200" kern="1200">
                <a:solidFill>
                  <a:srgbClr val="58585A"/>
                </a:solidFill>
                <a:latin typeface="Georgia"/>
                <a:ea typeface="ＭＳ Ｐゴシック" panose="020B0600070205080204" pitchFamily="50" charset="-128"/>
                <a:cs typeface="Georgia"/>
              </a:defRPr>
            </a:lvl3pPr>
            <a:lvl4pPr marL="1600200" indent="-228600" algn="l" defTabSz="457200" rtl="0" eaLnBrk="0" fontAlgn="base" hangingPunct="0">
              <a:spcBef>
                <a:spcPct val="20000"/>
              </a:spcBef>
              <a:spcAft>
                <a:spcPct val="0"/>
              </a:spcAft>
              <a:buFont typeface="Arial" panose="020B0604020202020204" pitchFamily="34" charset="0"/>
              <a:buChar char="–"/>
              <a:defRPr sz="1800" kern="1200">
                <a:solidFill>
                  <a:srgbClr val="58585A"/>
                </a:solidFill>
                <a:latin typeface="Georgia"/>
                <a:ea typeface="ＭＳ Ｐゴシック" panose="020B0600070205080204" pitchFamily="50" charset="-128"/>
                <a:cs typeface="Georgia"/>
              </a:defRPr>
            </a:lvl4pPr>
            <a:lvl5pPr marL="2057400" indent="-228600" algn="l" defTabSz="457200" rtl="0" eaLnBrk="0" fontAlgn="base" hangingPunct="0">
              <a:spcBef>
                <a:spcPct val="20000"/>
              </a:spcBef>
              <a:spcAft>
                <a:spcPct val="0"/>
              </a:spcAft>
              <a:buFont typeface="Arial" panose="020B0604020202020204" pitchFamily="34" charset="0"/>
              <a:buChar char="»"/>
              <a:defRPr sz="1600" kern="1200">
                <a:solidFill>
                  <a:srgbClr val="58585A"/>
                </a:solidFill>
                <a:latin typeface="Georgia"/>
                <a:ea typeface="ＭＳ Ｐゴシック" panose="020B0600070205080204" pitchFamily="50" charset="-128"/>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altLang="ja-JP" sz="2800" b="1" dirty="0">
                <a:solidFill>
                  <a:schemeClr val="tx1">
                    <a:lumMod val="50000"/>
                  </a:schemeClr>
                </a:solidFill>
                <a:latin typeface="メイリオ" panose="020B0604030504040204" pitchFamily="50" charset="-128"/>
                <a:ea typeface="メイリオ" panose="020B0604030504040204" pitchFamily="50" charset="-128"/>
              </a:rPr>
              <a:t>『</a:t>
            </a:r>
            <a:r>
              <a:rPr lang="ja-JP" altLang="en-US" sz="2800" b="1" dirty="0">
                <a:solidFill>
                  <a:schemeClr val="tx1">
                    <a:lumMod val="50000"/>
                  </a:schemeClr>
                </a:solidFill>
                <a:latin typeface="メイリオ" panose="020B0604030504040204" pitchFamily="50" charset="-128"/>
                <a:ea typeface="メイリオ" panose="020B0604030504040204" pitchFamily="50" charset="-128"/>
              </a:rPr>
              <a:t>ロータリーの友</a:t>
            </a:r>
            <a:r>
              <a:rPr lang="en-US" altLang="ja-JP" sz="2800" b="1" dirty="0">
                <a:solidFill>
                  <a:schemeClr val="tx1">
                    <a:lumMod val="50000"/>
                  </a:schemeClr>
                </a:solidFill>
                <a:latin typeface="メイリオ" panose="020B0604030504040204" pitchFamily="50" charset="-128"/>
                <a:ea typeface="メイリオ" panose="020B0604030504040204" pitchFamily="50" charset="-128"/>
              </a:rPr>
              <a:t>』</a:t>
            </a:r>
            <a:r>
              <a:rPr lang="ja-JP" altLang="en-US" sz="2800" b="1" dirty="0">
                <a:solidFill>
                  <a:schemeClr val="tx1">
                    <a:lumMod val="50000"/>
                  </a:schemeClr>
                </a:solidFill>
                <a:latin typeface="メイリオ" panose="020B0604030504040204" pitchFamily="50" charset="-128"/>
                <a:ea typeface="メイリオ" panose="020B0604030504040204" pitchFamily="50" charset="-128"/>
              </a:rPr>
              <a:t>は</a:t>
            </a:r>
          </a:p>
          <a:p>
            <a:pPr marL="0" indent="0" algn="ctr">
              <a:buNone/>
            </a:pPr>
            <a:r>
              <a:rPr lang="ja-JP" altLang="en-US" sz="2800" b="1" dirty="0">
                <a:solidFill>
                  <a:schemeClr val="tx1">
                    <a:lumMod val="50000"/>
                  </a:schemeClr>
                </a:solidFill>
                <a:latin typeface="メイリオ" panose="020B0604030504040204" pitchFamily="50" charset="-128"/>
                <a:ea typeface="メイリオ" panose="020B0604030504040204" pitchFamily="50" charset="-128"/>
              </a:rPr>
              <a:t>ロータリアンを結ぶお手伝いをします！</a:t>
            </a:r>
          </a:p>
        </p:txBody>
      </p:sp>
      <p:sp>
        <p:nvSpPr>
          <p:cNvPr id="8" name="Text Box 4"/>
          <p:cNvSpPr txBox="1">
            <a:spLocks noChangeArrowheads="1"/>
          </p:cNvSpPr>
          <p:nvPr/>
        </p:nvSpPr>
        <p:spPr bwMode="auto">
          <a:xfrm>
            <a:off x="660400" y="2438400"/>
            <a:ext cx="7991475" cy="519113"/>
          </a:xfrm>
          <a:prstGeom prst="rect">
            <a:avLst/>
          </a:prstGeom>
          <a:solidFill>
            <a:srgbClr val="01B4E7"/>
          </a:solidFill>
          <a:ln>
            <a:noFill/>
          </a:ln>
          <a:effectLst/>
        </p:spPr>
        <p:txBody>
          <a:bodyPr>
            <a:spAutoFit/>
          </a:bodyPr>
          <a:lstStyle/>
          <a:p>
            <a:pPr algn="ctr">
              <a:spcBef>
                <a:spcPct val="50000"/>
              </a:spcBef>
            </a:pPr>
            <a:r>
              <a:rPr lang="ja-JP" altLang="en-US" sz="2800" b="1" dirty="0">
                <a:solidFill>
                  <a:schemeClr val="bg1"/>
                </a:solidFill>
                <a:latin typeface="メイリオ" panose="020B0604030504040204" pitchFamily="50" charset="-128"/>
                <a:ea typeface="メイリオ" panose="020B0604030504040204" pitchFamily="50" charset="-128"/>
              </a:rPr>
              <a:t>ご活用ください</a:t>
            </a:r>
          </a:p>
        </p:txBody>
      </p:sp>
      <p:pic>
        <p:nvPicPr>
          <p:cNvPr id="3" name="図 2">
            <a:extLst>
              <a:ext uri="{FF2B5EF4-FFF2-40B4-BE49-F238E27FC236}">
                <a16:creationId xmlns:a16="http://schemas.microsoft.com/office/drawing/2014/main" id="{B1D09E5B-E06D-4E82-92FE-7F94205913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8667" y="3087195"/>
            <a:ext cx="2142164" cy="3027278"/>
          </a:xfrm>
          <a:prstGeom prst="rect">
            <a:avLst/>
          </a:prstGeom>
        </p:spPr>
      </p:pic>
      <p:pic>
        <p:nvPicPr>
          <p:cNvPr id="7" name="図 6">
            <a:extLst>
              <a:ext uri="{FF2B5EF4-FFF2-40B4-BE49-F238E27FC236}">
                <a16:creationId xmlns:a16="http://schemas.microsoft.com/office/drawing/2014/main" id="{BC82974A-C110-41D8-861B-521EA767C9B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57297" y="3071651"/>
            <a:ext cx="2150027" cy="3042822"/>
          </a:xfrm>
          <a:prstGeom prst="rect">
            <a:avLst/>
          </a:prstGeom>
        </p:spPr>
      </p:pic>
      <p:pic>
        <p:nvPicPr>
          <p:cNvPr id="10" name="図 9">
            <a:extLst>
              <a:ext uri="{FF2B5EF4-FFF2-40B4-BE49-F238E27FC236}">
                <a16:creationId xmlns:a16="http://schemas.microsoft.com/office/drawing/2014/main" id="{D817C319-FF68-4EBF-A66E-22ED54774D66}"/>
              </a:ext>
            </a:extLst>
          </p:cNvPr>
          <p:cNvPicPr>
            <a:picLocks noChangeAspect="1"/>
          </p:cNvPicPr>
          <p:nvPr/>
        </p:nvPicPr>
        <p:blipFill>
          <a:blip r:embed="rId5"/>
          <a:stretch>
            <a:fillRect/>
          </a:stretch>
        </p:blipFill>
        <p:spPr>
          <a:xfrm>
            <a:off x="5749915" y="3071651"/>
            <a:ext cx="2142164" cy="3042993"/>
          </a:xfrm>
          <a:prstGeom prst="rect">
            <a:avLst/>
          </a:prstGeom>
        </p:spPr>
      </p:pic>
    </p:spTree>
    <p:extLst>
      <p:ext uri="{BB962C8B-B14F-4D97-AF65-F5344CB8AC3E}">
        <p14:creationId xmlns:p14="http://schemas.microsoft.com/office/powerpoint/2010/main" val="2329916464"/>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C8C6390F-5B17-4344-9551-65444E7E5165}"/>
              </a:ext>
            </a:extLst>
          </p:cNvPr>
          <p:cNvSpPr>
            <a:spLocks noGrp="1"/>
          </p:cNvSpPr>
          <p:nvPr>
            <p:ph idx="1"/>
          </p:nvPr>
        </p:nvSpPr>
        <p:spPr/>
        <p:txBody>
          <a:bodyPr/>
          <a:lstStyle/>
          <a:p>
            <a:r>
              <a:rPr kumimoji="1" lang="ja-JP" altLang="en-US" dirty="0"/>
              <a:t>以下ページ補足情報です。</a:t>
            </a:r>
          </a:p>
        </p:txBody>
      </p:sp>
    </p:spTree>
    <p:extLst>
      <p:ext uri="{BB962C8B-B14F-4D97-AF65-F5344CB8AC3E}">
        <p14:creationId xmlns:p14="http://schemas.microsoft.com/office/powerpoint/2010/main" val="23335035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テキスト ボックス 41"/>
          <p:cNvSpPr txBox="1"/>
          <p:nvPr/>
        </p:nvSpPr>
        <p:spPr>
          <a:xfrm>
            <a:off x="76200" y="472721"/>
            <a:ext cx="8153400" cy="461665"/>
          </a:xfrm>
          <a:prstGeom prst="rect">
            <a:avLst/>
          </a:prstGeom>
          <a:noFill/>
        </p:spPr>
        <p:txBody>
          <a:bodyPr wrap="square" rtlCol="0">
            <a:spAutoFit/>
          </a:bodyPr>
          <a:lstStyle/>
          <a:p>
            <a:r>
              <a:rPr kumimoji="1" lang="ja-JP" altLang="en-US" b="1" dirty="0">
                <a:solidFill>
                  <a:schemeClr val="bg1"/>
                </a:solidFill>
              </a:rPr>
              <a:t>　　</a:t>
            </a:r>
            <a:r>
              <a:rPr kumimoji="1" lang="en-US" altLang="ja-JP" b="1" dirty="0">
                <a:solidFill>
                  <a:schemeClr val="bg1"/>
                </a:solidFill>
                <a:latin typeface="メイリオ" panose="020B0604030504040204" pitchFamily="50" charset="-128"/>
                <a:ea typeface="メイリオ" panose="020B0604030504040204" pitchFamily="50" charset="-128"/>
              </a:rPr>
              <a:t>『The Rotarian</a:t>
            </a:r>
            <a:r>
              <a:rPr kumimoji="1" lang="en-US" altLang="ja-JP" b="1" dirty="0">
                <a:solidFill>
                  <a:prstClr val="white"/>
                </a:solidFill>
                <a:latin typeface="メイリオ" panose="020B0604030504040204" pitchFamily="50" charset="-128"/>
                <a:ea typeface="メイリオ" panose="020B0604030504040204" pitchFamily="50" charset="-128"/>
              </a:rPr>
              <a:t>』</a:t>
            </a:r>
            <a:r>
              <a:rPr kumimoji="1" lang="ja-JP" altLang="en-US" b="1" dirty="0">
                <a:solidFill>
                  <a:schemeClr val="bg1"/>
                </a:solidFill>
                <a:latin typeface="メイリオ" panose="020B0604030504040204" pitchFamily="50" charset="-128"/>
                <a:ea typeface="メイリオ" panose="020B0604030504040204" pitchFamily="50" charset="-128"/>
              </a:rPr>
              <a:t>から</a:t>
            </a:r>
            <a:r>
              <a:rPr kumimoji="1" lang="en-US" altLang="ja-JP" b="1" dirty="0">
                <a:solidFill>
                  <a:schemeClr val="bg1"/>
                </a:solidFill>
                <a:latin typeface="メイリオ" panose="020B0604030504040204" pitchFamily="50" charset="-128"/>
                <a:ea typeface="メイリオ" panose="020B0604030504040204" pitchFamily="50" charset="-128"/>
              </a:rPr>
              <a:t>『</a:t>
            </a:r>
            <a:r>
              <a:rPr kumimoji="1" lang="en-US" altLang="ja-JP" b="1" dirty="0">
                <a:solidFill>
                  <a:prstClr val="white"/>
                </a:solidFill>
                <a:latin typeface="メイリオ" panose="020B0604030504040204" pitchFamily="50" charset="-128"/>
                <a:ea typeface="メイリオ" panose="020B0604030504040204" pitchFamily="50" charset="-128"/>
              </a:rPr>
              <a:t> ROTARY </a:t>
            </a:r>
            <a:r>
              <a:rPr kumimoji="1" lang="en-US" altLang="ja-JP" b="1" dirty="0">
                <a:solidFill>
                  <a:schemeClr val="bg1"/>
                </a:solidFill>
                <a:latin typeface="メイリオ" panose="020B0604030504040204" pitchFamily="50" charset="-128"/>
                <a:ea typeface="メイリオ" panose="020B0604030504040204" pitchFamily="50" charset="-128"/>
              </a:rPr>
              <a:t>』</a:t>
            </a:r>
            <a:r>
              <a:rPr kumimoji="1" lang="ja-JP" altLang="en-US" b="1" dirty="0">
                <a:solidFill>
                  <a:schemeClr val="bg1"/>
                </a:solidFill>
                <a:latin typeface="メイリオ" panose="020B0604030504040204" pitchFamily="50" charset="-128"/>
                <a:ea typeface="メイリオ" panose="020B0604030504040204" pitchFamily="50" charset="-128"/>
              </a:rPr>
              <a:t>へ</a:t>
            </a:r>
            <a:endParaRPr kumimoji="1" lang="ja-JP" altLang="en-US" sz="2800" b="1" dirty="0">
              <a:solidFill>
                <a:schemeClr val="bg1"/>
              </a:solidFill>
              <a:latin typeface="メイリオ" panose="020B0604030504040204" pitchFamily="50" charset="-128"/>
              <a:ea typeface="メイリオ" panose="020B0604030504040204" pitchFamily="50" charset="-128"/>
            </a:endParaRPr>
          </a:p>
        </p:txBody>
      </p:sp>
      <p:sp>
        <p:nvSpPr>
          <p:cNvPr id="2" name="テキスト ボックス 1"/>
          <p:cNvSpPr txBox="1"/>
          <p:nvPr/>
        </p:nvSpPr>
        <p:spPr>
          <a:xfrm>
            <a:off x="238539" y="1278217"/>
            <a:ext cx="9174402" cy="954107"/>
          </a:xfrm>
          <a:prstGeom prst="rect">
            <a:avLst/>
          </a:prstGeom>
          <a:noFill/>
        </p:spPr>
        <p:txBody>
          <a:bodyPr wrap="square" rtlCol="0">
            <a:spAutoFit/>
          </a:bodyPr>
          <a:lstStyle/>
          <a:p>
            <a:r>
              <a:rPr kumimoji="1" lang="ja-JP" altLang="en-US" sz="2800" dirty="0">
                <a:solidFill>
                  <a:schemeClr val="tx1">
                    <a:lumMod val="50000"/>
                  </a:schemeClr>
                </a:solidFill>
                <a:latin typeface="メイリオ" panose="020B0604030504040204" pitchFamily="50" charset="-128"/>
                <a:ea typeface="メイリオ" panose="020B0604030504040204" pitchFamily="50" charset="-128"/>
              </a:rPr>
              <a:t>国際ロータリーで発行している雑誌の名称が</a:t>
            </a:r>
            <a:endParaRPr kumimoji="1" lang="en-US" altLang="ja-JP" sz="2800" dirty="0">
              <a:solidFill>
                <a:schemeClr val="tx1">
                  <a:lumMod val="50000"/>
                </a:schemeClr>
              </a:solidFill>
              <a:latin typeface="メイリオ" panose="020B0604030504040204" pitchFamily="50" charset="-128"/>
              <a:ea typeface="メイリオ" panose="020B0604030504040204" pitchFamily="50" charset="-128"/>
            </a:endParaRPr>
          </a:p>
          <a:p>
            <a:r>
              <a:rPr kumimoji="1" lang="en-US" altLang="ja-JP" sz="2800" dirty="0">
                <a:solidFill>
                  <a:schemeClr val="tx1">
                    <a:lumMod val="50000"/>
                  </a:schemeClr>
                </a:solidFill>
                <a:latin typeface="メイリオ" panose="020B0604030504040204" pitchFamily="50" charset="-128"/>
                <a:ea typeface="メイリオ" panose="020B0604030504040204" pitchFamily="50" charset="-128"/>
              </a:rPr>
              <a:t>『The Rotarian』</a:t>
            </a:r>
            <a:r>
              <a:rPr kumimoji="1" lang="ja-JP" altLang="en-US" sz="2800" dirty="0">
                <a:solidFill>
                  <a:schemeClr val="tx1">
                    <a:lumMod val="50000"/>
                  </a:schemeClr>
                </a:solidFill>
                <a:latin typeface="メイリオ" panose="020B0604030504040204" pitchFamily="50" charset="-128"/>
                <a:ea typeface="メイリオ" panose="020B0604030504040204" pitchFamily="50" charset="-128"/>
              </a:rPr>
              <a:t>から</a:t>
            </a:r>
            <a:r>
              <a:rPr kumimoji="1" lang="en-US" altLang="ja-JP" sz="2800" b="1" dirty="0">
                <a:solidFill>
                  <a:schemeClr val="tx1">
                    <a:lumMod val="50000"/>
                  </a:schemeClr>
                </a:solidFill>
                <a:latin typeface="メイリオ" panose="020B0604030504040204" pitchFamily="50" charset="-128"/>
                <a:ea typeface="メイリオ" panose="020B0604030504040204" pitchFamily="50" charset="-128"/>
              </a:rPr>
              <a:t>『ROTARY』</a:t>
            </a:r>
            <a:r>
              <a:rPr kumimoji="1" lang="ja-JP" altLang="en-US" sz="2800" dirty="0">
                <a:solidFill>
                  <a:schemeClr val="tx1">
                    <a:lumMod val="50000"/>
                  </a:schemeClr>
                </a:solidFill>
                <a:latin typeface="メイリオ" panose="020B0604030504040204" pitchFamily="50" charset="-128"/>
                <a:ea typeface="メイリオ" panose="020B0604030504040204" pitchFamily="50" charset="-128"/>
              </a:rPr>
              <a:t>に変更に</a:t>
            </a:r>
            <a:r>
              <a:rPr kumimoji="1" lang="ja-JP" altLang="en-US" sz="2800" dirty="0">
                <a:solidFill>
                  <a:schemeClr val="tx1">
                    <a:lumMod val="50000"/>
                  </a:schemeClr>
                </a:solidFill>
              </a:rPr>
              <a:t>。</a:t>
            </a:r>
            <a:endParaRPr kumimoji="1" lang="en-US" altLang="ja-JP" sz="2800" dirty="0">
              <a:solidFill>
                <a:schemeClr val="tx1">
                  <a:lumMod val="50000"/>
                </a:schemeClr>
              </a:solidFill>
            </a:endParaRPr>
          </a:p>
        </p:txBody>
      </p:sp>
      <p:pic>
        <p:nvPicPr>
          <p:cNvPr id="5" name="図 4">
            <a:extLst>
              <a:ext uri="{FF2B5EF4-FFF2-40B4-BE49-F238E27FC236}">
                <a16:creationId xmlns:a16="http://schemas.microsoft.com/office/drawing/2014/main" id="{21C7FB57-C611-4D3D-94A2-C1F8AAF072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8831" y="2481898"/>
            <a:ext cx="2757402" cy="3620355"/>
          </a:xfrm>
          <a:prstGeom prst="rect">
            <a:avLst/>
          </a:prstGeom>
        </p:spPr>
      </p:pic>
      <p:pic>
        <p:nvPicPr>
          <p:cNvPr id="7" name="図 6">
            <a:extLst>
              <a:ext uri="{FF2B5EF4-FFF2-40B4-BE49-F238E27FC236}">
                <a16:creationId xmlns:a16="http://schemas.microsoft.com/office/drawing/2014/main" id="{C364AB57-25E9-41EC-9E74-2A4C2A0675B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4654" y="2451180"/>
            <a:ext cx="2739265" cy="3620355"/>
          </a:xfrm>
          <a:prstGeom prst="rect">
            <a:avLst/>
          </a:prstGeom>
          <a:ln>
            <a:noFill/>
          </a:ln>
          <a:effectLst>
            <a:outerShdw blurRad="292100" dist="139700" dir="2700000" algn="tl" rotWithShape="0">
              <a:srgbClr val="333333">
                <a:alpha val="65000"/>
              </a:srgbClr>
            </a:outerShdw>
          </a:effectLst>
        </p:spPr>
      </p:pic>
      <p:sp>
        <p:nvSpPr>
          <p:cNvPr id="12" name="下矢印 9">
            <a:extLst>
              <a:ext uri="{FF2B5EF4-FFF2-40B4-BE49-F238E27FC236}">
                <a16:creationId xmlns:a16="http://schemas.microsoft.com/office/drawing/2014/main" id="{CB313D36-50D3-4D67-BB08-ECC237474171}"/>
              </a:ext>
            </a:extLst>
          </p:cNvPr>
          <p:cNvSpPr/>
          <p:nvPr/>
        </p:nvSpPr>
        <p:spPr>
          <a:xfrm rot="16200000">
            <a:off x="4207764" y="4008242"/>
            <a:ext cx="396500" cy="506229"/>
          </a:xfrm>
          <a:prstGeom prst="downArrow">
            <a:avLst/>
          </a:prstGeom>
          <a:solidFill>
            <a:schemeClr val="accent5"/>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957527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a:xfrm>
            <a:off x="838200" y="2438400"/>
            <a:ext cx="7467600" cy="358775"/>
          </a:xfrm>
          <a:prstGeom prst="rect">
            <a:avLst/>
          </a:prstGeom>
        </p:spPr>
        <p:txBody>
          <a:bodyPr/>
          <a:lstStyle>
            <a:lvl1pPr marL="342900" indent="-342900" algn="l" defTabSz="457200" rtl="0" eaLnBrk="0" fontAlgn="base" hangingPunct="0">
              <a:spcBef>
                <a:spcPct val="20000"/>
              </a:spcBef>
              <a:spcAft>
                <a:spcPct val="0"/>
              </a:spcAft>
              <a:buFont typeface="Arial" panose="020B0604020202020204" pitchFamily="34" charset="0"/>
              <a:buChar char="•"/>
              <a:defRPr sz="3000" kern="1200">
                <a:solidFill>
                  <a:srgbClr val="58585A"/>
                </a:solidFill>
                <a:latin typeface="Georgia"/>
                <a:ea typeface="ＭＳ Ｐゴシック" panose="020B0600070205080204" pitchFamily="50" charset="-128"/>
                <a:cs typeface="Georgia"/>
              </a:defRPr>
            </a:lvl1pPr>
            <a:lvl2pPr marL="742950" indent="-285750" algn="l" defTabSz="457200" rtl="0" eaLnBrk="0" fontAlgn="base" hangingPunct="0">
              <a:spcBef>
                <a:spcPct val="20000"/>
              </a:spcBef>
              <a:spcAft>
                <a:spcPct val="0"/>
              </a:spcAft>
              <a:buFont typeface="Arial" panose="020B0604020202020204" pitchFamily="34" charset="0"/>
              <a:buChar char="–"/>
              <a:defRPr sz="2600" kern="1200">
                <a:solidFill>
                  <a:srgbClr val="58585A"/>
                </a:solidFill>
                <a:latin typeface="Georgia"/>
                <a:ea typeface="ＭＳ Ｐゴシック" panose="020B0600070205080204" pitchFamily="50" charset="-128"/>
                <a:cs typeface="Georgia"/>
              </a:defRPr>
            </a:lvl2pPr>
            <a:lvl3pPr marL="1143000" indent="-228600" algn="l" defTabSz="457200" rtl="0" eaLnBrk="0" fontAlgn="base" hangingPunct="0">
              <a:spcBef>
                <a:spcPct val="20000"/>
              </a:spcBef>
              <a:spcAft>
                <a:spcPct val="0"/>
              </a:spcAft>
              <a:buFont typeface="Arial" panose="020B0604020202020204" pitchFamily="34" charset="0"/>
              <a:buChar char="•"/>
              <a:defRPr sz="2200" kern="1200">
                <a:solidFill>
                  <a:srgbClr val="58585A"/>
                </a:solidFill>
                <a:latin typeface="Georgia"/>
                <a:ea typeface="ＭＳ Ｐゴシック" panose="020B0600070205080204" pitchFamily="50" charset="-128"/>
                <a:cs typeface="Georgia"/>
              </a:defRPr>
            </a:lvl3pPr>
            <a:lvl4pPr marL="1600200" indent="-228600" algn="l" defTabSz="457200" rtl="0" eaLnBrk="0" fontAlgn="base" hangingPunct="0">
              <a:spcBef>
                <a:spcPct val="20000"/>
              </a:spcBef>
              <a:spcAft>
                <a:spcPct val="0"/>
              </a:spcAft>
              <a:buFont typeface="Arial" panose="020B0604020202020204" pitchFamily="34" charset="0"/>
              <a:buChar char="–"/>
              <a:defRPr sz="1800" kern="1200">
                <a:solidFill>
                  <a:srgbClr val="58585A"/>
                </a:solidFill>
                <a:latin typeface="Georgia"/>
                <a:ea typeface="ＭＳ Ｐゴシック" panose="020B0600070205080204" pitchFamily="50" charset="-128"/>
                <a:cs typeface="Georgia"/>
              </a:defRPr>
            </a:lvl4pPr>
            <a:lvl5pPr marL="2057400" indent="-228600" algn="l" defTabSz="457200" rtl="0" eaLnBrk="0" fontAlgn="base" hangingPunct="0">
              <a:spcBef>
                <a:spcPct val="20000"/>
              </a:spcBef>
              <a:spcAft>
                <a:spcPct val="0"/>
              </a:spcAft>
              <a:buFont typeface="Arial" panose="020B0604020202020204" pitchFamily="34" charset="0"/>
              <a:buChar char="»"/>
              <a:defRPr sz="1600" kern="1200">
                <a:solidFill>
                  <a:srgbClr val="58585A"/>
                </a:solidFill>
                <a:latin typeface="Georgia"/>
                <a:ea typeface="ＭＳ Ｐゴシック" panose="020B0600070205080204" pitchFamily="50" charset="-128"/>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endParaRPr lang="ja-JP" altLang="en-US" sz="3200" dirty="0">
              <a:solidFill>
                <a:schemeClr val="tx1">
                  <a:lumMod val="50000"/>
                </a:schemeClr>
              </a:solidFill>
            </a:endParaRPr>
          </a:p>
        </p:txBody>
      </p:sp>
      <p:sp>
        <p:nvSpPr>
          <p:cNvPr id="11" name="テキスト ボックス 10"/>
          <p:cNvSpPr txBox="1"/>
          <p:nvPr/>
        </p:nvSpPr>
        <p:spPr>
          <a:xfrm>
            <a:off x="396240" y="496116"/>
            <a:ext cx="8542020" cy="523220"/>
          </a:xfrm>
          <a:prstGeom prst="rect">
            <a:avLst/>
          </a:prstGeom>
          <a:noFill/>
        </p:spPr>
        <p:txBody>
          <a:bodyPr wrap="square" rtlCol="0">
            <a:spAutoFit/>
          </a:bodyPr>
          <a:lstStyle/>
          <a:p>
            <a:r>
              <a:rPr kumimoji="1" lang="ja-JP" altLang="en-US" sz="2800" b="1" dirty="0">
                <a:solidFill>
                  <a:schemeClr val="bg1"/>
                </a:solidFill>
                <a:latin typeface="メイリオ" panose="020B0604030504040204" pitchFamily="50" charset="-128"/>
                <a:ea typeface="メイリオ" panose="020B0604030504040204" pitchFamily="50" charset="-128"/>
              </a:rPr>
              <a:t>ご投稿に際してのお願い　</a:t>
            </a:r>
            <a:r>
              <a:rPr kumimoji="1" lang="en-US" altLang="ja-JP" sz="2800" b="1" dirty="0">
                <a:solidFill>
                  <a:schemeClr val="bg1"/>
                </a:solidFill>
                <a:latin typeface="メイリオ" panose="020B0604030504040204" pitchFamily="50" charset="-128"/>
                <a:ea typeface="メイリオ" panose="020B0604030504040204" pitchFamily="50" charset="-128"/>
              </a:rPr>
              <a:t>1</a:t>
            </a:r>
          </a:p>
        </p:txBody>
      </p:sp>
      <p:sp>
        <p:nvSpPr>
          <p:cNvPr id="3" name="コンテンツ プレースホルダー 2"/>
          <p:cNvSpPr>
            <a:spLocks noGrp="1"/>
          </p:cNvSpPr>
          <p:nvPr>
            <p:ph idx="1"/>
          </p:nvPr>
        </p:nvSpPr>
        <p:spPr>
          <a:xfrm>
            <a:off x="762000" y="1474788"/>
            <a:ext cx="6248400" cy="609600"/>
          </a:xfrm>
        </p:spPr>
        <p:txBody>
          <a:bodyPr/>
          <a:lstStyle/>
          <a:p>
            <a:pPr marL="0" indent="0">
              <a:buNone/>
            </a:pPr>
            <a:r>
              <a:rPr kumimoji="1" lang="ja-JP" altLang="en-US" dirty="0"/>
              <a:t>活動から１カ月以内ですか？</a:t>
            </a:r>
          </a:p>
        </p:txBody>
      </p:sp>
      <p:pic>
        <p:nvPicPr>
          <p:cNvPr id="2" name="図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96240" y="1564516"/>
            <a:ext cx="8485060" cy="4139054"/>
          </a:xfrm>
          <a:prstGeom prst="rect">
            <a:avLst/>
          </a:prstGeom>
        </p:spPr>
      </p:pic>
    </p:spTree>
    <p:extLst>
      <p:ext uri="{BB962C8B-B14F-4D97-AF65-F5344CB8AC3E}">
        <p14:creationId xmlns:p14="http://schemas.microsoft.com/office/powerpoint/2010/main" val="3281388424"/>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838200" y="1447800"/>
            <a:ext cx="7053262" cy="438298"/>
          </a:xfrm>
          <a:prstGeom prst="rect">
            <a:avLst/>
          </a:prstGeom>
        </p:spPr>
        <p:txBody>
          <a:bodyPr/>
          <a:lstStyle>
            <a:lvl1pPr marL="342900" indent="-342900" algn="l" defTabSz="457200" rtl="0" eaLnBrk="0" fontAlgn="base" hangingPunct="0">
              <a:spcBef>
                <a:spcPct val="20000"/>
              </a:spcBef>
              <a:spcAft>
                <a:spcPct val="0"/>
              </a:spcAft>
              <a:buFont typeface="Arial" panose="020B0604020202020204" pitchFamily="34" charset="0"/>
              <a:buChar char="•"/>
              <a:defRPr sz="3000" kern="1200">
                <a:solidFill>
                  <a:srgbClr val="58585A"/>
                </a:solidFill>
                <a:latin typeface="Georgia"/>
                <a:ea typeface="ＭＳ Ｐゴシック" panose="020B0600070205080204" pitchFamily="50" charset="-128"/>
                <a:cs typeface="Georgia"/>
              </a:defRPr>
            </a:lvl1pPr>
            <a:lvl2pPr marL="742950" indent="-285750" algn="l" defTabSz="457200" rtl="0" eaLnBrk="0" fontAlgn="base" hangingPunct="0">
              <a:spcBef>
                <a:spcPct val="20000"/>
              </a:spcBef>
              <a:spcAft>
                <a:spcPct val="0"/>
              </a:spcAft>
              <a:buFont typeface="Arial" panose="020B0604020202020204" pitchFamily="34" charset="0"/>
              <a:buChar char="–"/>
              <a:defRPr sz="2600" kern="1200">
                <a:solidFill>
                  <a:srgbClr val="58585A"/>
                </a:solidFill>
                <a:latin typeface="Georgia"/>
                <a:ea typeface="ＭＳ Ｐゴシック" panose="020B0600070205080204" pitchFamily="50" charset="-128"/>
                <a:cs typeface="Georgia"/>
              </a:defRPr>
            </a:lvl2pPr>
            <a:lvl3pPr marL="1143000" indent="-228600" algn="l" defTabSz="457200" rtl="0" eaLnBrk="0" fontAlgn="base" hangingPunct="0">
              <a:spcBef>
                <a:spcPct val="20000"/>
              </a:spcBef>
              <a:spcAft>
                <a:spcPct val="0"/>
              </a:spcAft>
              <a:buFont typeface="Arial" panose="020B0604020202020204" pitchFamily="34" charset="0"/>
              <a:buChar char="•"/>
              <a:defRPr sz="2200" kern="1200">
                <a:solidFill>
                  <a:srgbClr val="58585A"/>
                </a:solidFill>
                <a:latin typeface="Georgia"/>
                <a:ea typeface="ＭＳ Ｐゴシック" panose="020B0600070205080204" pitchFamily="50" charset="-128"/>
                <a:cs typeface="Georgia"/>
              </a:defRPr>
            </a:lvl3pPr>
            <a:lvl4pPr marL="1600200" indent="-228600" algn="l" defTabSz="457200" rtl="0" eaLnBrk="0" fontAlgn="base" hangingPunct="0">
              <a:spcBef>
                <a:spcPct val="20000"/>
              </a:spcBef>
              <a:spcAft>
                <a:spcPct val="0"/>
              </a:spcAft>
              <a:buFont typeface="Arial" panose="020B0604020202020204" pitchFamily="34" charset="0"/>
              <a:buChar char="–"/>
              <a:defRPr sz="1800" kern="1200">
                <a:solidFill>
                  <a:srgbClr val="58585A"/>
                </a:solidFill>
                <a:latin typeface="Georgia"/>
                <a:ea typeface="ＭＳ Ｐゴシック" panose="020B0600070205080204" pitchFamily="50" charset="-128"/>
                <a:cs typeface="Georgia"/>
              </a:defRPr>
            </a:lvl4pPr>
            <a:lvl5pPr marL="2057400" indent="-228600" algn="l" defTabSz="457200" rtl="0" eaLnBrk="0" fontAlgn="base" hangingPunct="0">
              <a:spcBef>
                <a:spcPct val="20000"/>
              </a:spcBef>
              <a:spcAft>
                <a:spcPct val="0"/>
              </a:spcAft>
              <a:buFont typeface="Arial" panose="020B0604020202020204" pitchFamily="34" charset="0"/>
              <a:buChar char="»"/>
              <a:defRPr sz="1600" kern="1200">
                <a:solidFill>
                  <a:srgbClr val="58585A"/>
                </a:solidFill>
                <a:latin typeface="Georgia"/>
                <a:ea typeface="ＭＳ Ｐゴシック" panose="020B0600070205080204" pitchFamily="50" charset="-128"/>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ja-JP" altLang="en-US" sz="3200" dirty="0">
                <a:solidFill>
                  <a:schemeClr val="tx1">
                    <a:lumMod val="50000"/>
                  </a:schemeClr>
                </a:solidFill>
                <a:latin typeface="メイリオ" panose="020B0604030504040204" pitchFamily="50" charset="-128"/>
                <a:ea typeface="メイリオ" panose="020B0604030504040204" pitchFamily="50" charset="-128"/>
              </a:rPr>
              <a:t>原稿は</a:t>
            </a:r>
          </a:p>
        </p:txBody>
      </p:sp>
      <p:sp>
        <p:nvSpPr>
          <p:cNvPr id="6" name="Text Box 4"/>
          <p:cNvSpPr txBox="1">
            <a:spLocks noChangeArrowheads="1"/>
          </p:cNvSpPr>
          <p:nvPr/>
        </p:nvSpPr>
        <p:spPr bwMode="auto">
          <a:xfrm>
            <a:off x="851338" y="2057400"/>
            <a:ext cx="7343775"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57188" indent="-357188" defTabSz="1080000">
              <a:spcBef>
                <a:spcPct val="50000"/>
              </a:spcBef>
              <a:buSzPct val="85000"/>
              <a:buFont typeface="Wingdings" panose="05000000000000000000" pitchFamily="2" charset="2"/>
              <a:buChar char="l"/>
              <a:tabLst>
                <a:tab pos="357188" algn="l"/>
              </a:tabLst>
            </a:pPr>
            <a:r>
              <a:rPr lang="ja-JP" altLang="en-US" sz="2800" dirty="0">
                <a:solidFill>
                  <a:schemeClr val="tx1">
                    <a:lumMod val="50000"/>
                  </a:schemeClr>
                </a:solidFill>
                <a:latin typeface="メイリオ" panose="020B0604030504040204" pitchFamily="50" charset="-128"/>
                <a:ea typeface="メイリオ" panose="020B0604030504040204" pitchFamily="50" charset="-128"/>
              </a:rPr>
              <a:t>ポイントを絞って書いてください。</a:t>
            </a:r>
          </a:p>
          <a:p>
            <a:pPr marL="357188" indent="-357188" defTabSz="1080000">
              <a:spcBef>
                <a:spcPct val="50000"/>
              </a:spcBef>
              <a:buSzPct val="85000"/>
              <a:buFont typeface="Wingdings" panose="05000000000000000000" pitchFamily="2" charset="2"/>
              <a:buChar char="l"/>
              <a:tabLst>
                <a:tab pos="357188" algn="l"/>
              </a:tabLst>
            </a:pPr>
            <a:r>
              <a:rPr lang="ja-JP" altLang="en-US" sz="2800" dirty="0">
                <a:solidFill>
                  <a:schemeClr val="tx1">
                    <a:lumMod val="50000"/>
                  </a:schemeClr>
                </a:solidFill>
                <a:latin typeface="メイリオ" panose="020B0604030504040204" pitchFamily="50" charset="-128"/>
                <a:ea typeface="メイリオ" panose="020B0604030504040204" pitchFamily="50" charset="-128"/>
              </a:rPr>
              <a:t>全国にいる読者に皆さまや皆さまのクラブのことがわかるように、説明を入れてください。</a:t>
            </a:r>
            <a:endParaRPr lang="en-US" altLang="ja-JP" sz="2800" dirty="0">
              <a:solidFill>
                <a:schemeClr val="tx1">
                  <a:lumMod val="50000"/>
                </a:schemeClr>
              </a:solidFill>
              <a:latin typeface="メイリオ" panose="020B0604030504040204" pitchFamily="50" charset="-128"/>
              <a:ea typeface="メイリオ" panose="020B0604030504040204" pitchFamily="50" charset="-128"/>
            </a:endParaRPr>
          </a:p>
          <a:p>
            <a:pPr marL="357188" indent="-357188" defTabSz="1080000">
              <a:spcBef>
                <a:spcPct val="50000"/>
              </a:spcBef>
              <a:buSzPct val="85000"/>
              <a:buFont typeface="Wingdings" panose="05000000000000000000" pitchFamily="2" charset="2"/>
              <a:buChar char="l"/>
              <a:tabLst>
                <a:tab pos="357188" algn="l"/>
              </a:tabLst>
            </a:pPr>
            <a:r>
              <a:rPr lang="ja-JP" altLang="en-US" sz="2800" dirty="0">
                <a:solidFill>
                  <a:schemeClr val="tx1">
                    <a:lumMod val="50000"/>
                  </a:schemeClr>
                </a:solidFill>
                <a:latin typeface="メイリオ" panose="020B0604030504040204" pitchFamily="50" charset="-128"/>
                <a:ea typeface="メイリオ" panose="020B0604030504040204" pitchFamily="50" charset="-128"/>
              </a:rPr>
              <a:t>活動日を入れてください。</a:t>
            </a:r>
            <a:endParaRPr lang="en-US" altLang="ja-JP" sz="2800" dirty="0">
              <a:solidFill>
                <a:schemeClr val="tx1">
                  <a:lumMod val="50000"/>
                </a:schemeClr>
              </a:solidFill>
              <a:latin typeface="メイリオ" panose="020B0604030504040204" pitchFamily="50" charset="-128"/>
              <a:ea typeface="メイリオ" panose="020B0604030504040204" pitchFamily="50" charset="-128"/>
            </a:endParaRPr>
          </a:p>
          <a:p>
            <a:pPr defTabSz="1080000">
              <a:spcBef>
                <a:spcPct val="50000"/>
              </a:spcBef>
              <a:buSzPct val="85000"/>
              <a:tabLst>
                <a:tab pos="357188" algn="l"/>
              </a:tabLst>
            </a:pPr>
            <a:r>
              <a:rPr lang="ja-JP" altLang="en-US" sz="2800" dirty="0">
                <a:solidFill>
                  <a:schemeClr val="tx1">
                    <a:lumMod val="50000"/>
                  </a:schemeClr>
                </a:solidFill>
                <a:latin typeface="メイリオ" panose="020B0604030504040204" pitchFamily="50" charset="-128"/>
                <a:ea typeface="メイリオ" panose="020B0604030504040204" pitchFamily="50" charset="-128"/>
              </a:rPr>
              <a:t>　（ご投稿は</a:t>
            </a:r>
            <a:r>
              <a:rPr lang="en-US" altLang="ja-JP" sz="2800" dirty="0">
                <a:solidFill>
                  <a:schemeClr val="tx1">
                    <a:lumMod val="50000"/>
                  </a:schemeClr>
                </a:solidFill>
                <a:latin typeface="メイリオ" panose="020B0604030504040204" pitchFamily="50" charset="-128"/>
                <a:ea typeface="メイリオ" panose="020B0604030504040204" pitchFamily="50" charset="-128"/>
              </a:rPr>
              <a:t>1</a:t>
            </a:r>
            <a:r>
              <a:rPr lang="ja-JP" altLang="en-US" sz="2800" dirty="0">
                <a:solidFill>
                  <a:schemeClr val="tx1">
                    <a:lumMod val="50000"/>
                  </a:schemeClr>
                </a:solidFill>
                <a:latin typeface="メイリオ" panose="020B0604030504040204" pitchFamily="50" charset="-128"/>
                <a:ea typeface="メイリオ" panose="020B0604030504040204" pitchFamily="50" charset="-128"/>
              </a:rPr>
              <a:t>カ月以内に）</a:t>
            </a:r>
          </a:p>
        </p:txBody>
      </p:sp>
      <p:sp>
        <p:nvSpPr>
          <p:cNvPr id="7" name="テキスト ボックス 6"/>
          <p:cNvSpPr txBox="1"/>
          <p:nvPr/>
        </p:nvSpPr>
        <p:spPr>
          <a:xfrm>
            <a:off x="396240" y="496116"/>
            <a:ext cx="6385560" cy="523220"/>
          </a:xfrm>
          <a:prstGeom prst="rect">
            <a:avLst/>
          </a:prstGeom>
          <a:noFill/>
        </p:spPr>
        <p:txBody>
          <a:bodyPr wrap="square" rtlCol="0">
            <a:spAutoFit/>
          </a:bodyPr>
          <a:lstStyle/>
          <a:p>
            <a:r>
              <a:rPr kumimoji="1" lang="ja-JP" altLang="en-US" sz="2800" b="1" dirty="0">
                <a:solidFill>
                  <a:schemeClr val="bg1"/>
                </a:solidFill>
                <a:latin typeface="メイリオ" panose="020B0604030504040204" pitchFamily="50" charset="-128"/>
                <a:ea typeface="メイリオ" panose="020B0604030504040204" pitchFamily="50" charset="-128"/>
              </a:rPr>
              <a:t>ご投稿に際してのお願い　</a:t>
            </a:r>
            <a:r>
              <a:rPr kumimoji="1" lang="en-US" altLang="ja-JP" sz="2800" b="1" dirty="0">
                <a:solidFill>
                  <a:schemeClr val="bg1"/>
                </a:solidFill>
                <a:latin typeface="メイリオ" panose="020B0604030504040204" pitchFamily="50" charset="-128"/>
                <a:ea typeface="メイリオ" panose="020B0604030504040204" pitchFamily="50" charset="-128"/>
              </a:rPr>
              <a:t>2</a:t>
            </a:r>
          </a:p>
        </p:txBody>
      </p:sp>
    </p:spTree>
    <p:extLst>
      <p:ext uri="{BB962C8B-B14F-4D97-AF65-F5344CB8AC3E}">
        <p14:creationId xmlns:p14="http://schemas.microsoft.com/office/powerpoint/2010/main" val="1051027324"/>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a:spLocks noGrp="1"/>
          </p:cNvSpPr>
          <p:nvPr>
            <p:ph idx="1"/>
          </p:nvPr>
        </p:nvSpPr>
        <p:spPr bwMode="auto">
          <a:xfrm>
            <a:off x="396240" y="1240890"/>
            <a:ext cx="7966075"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indent="0" eaLnBrk="1" hangingPunct="1">
              <a:spcAft>
                <a:spcPts val="300"/>
              </a:spcAft>
              <a:buFont typeface="Arial" panose="020B0604020202020204" pitchFamily="34" charset="0"/>
              <a:buNone/>
            </a:pPr>
            <a:r>
              <a:rPr lang="ja-JP" altLang="en-US" sz="2800" b="1" u="sng" dirty="0">
                <a:solidFill>
                  <a:schemeClr val="accent1"/>
                </a:solidFill>
                <a:latin typeface="メイリオ" panose="020B0604030504040204" pitchFamily="50" charset="-128"/>
                <a:ea typeface="メイリオ" panose="020B0604030504040204" pitchFamily="50" charset="-128"/>
              </a:rPr>
              <a:t>こんな原稿は掲載していません</a:t>
            </a:r>
            <a:endParaRPr lang="en-US" altLang="ja-JP" sz="2800" dirty="0">
              <a:latin typeface="メイリオ" panose="020B0604030504040204" pitchFamily="50" charset="-128"/>
              <a:ea typeface="メイリオ" panose="020B0604030504040204" pitchFamily="50" charset="-128"/>
            </a:endParaRPr>
          </a:p>
        </p:txBody>
      </p:sp>
      <p:sp>
        <p:nvSpPr>
          <p:cNvPr id="6" name="Text Box 4"/>
          <p:cNvSpPr txBox="1">
            <a:spLocks noChangeArrowheads="1"/>
          </p:cNvSpPr>
          <p:nvPr/>
        </p:nvSpPr>
        <p:spPr bwMode="auto">
          <a:xfrm>
            <a:off x="838200" y="2057400"/>
            <a:ext cx="7722870"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57188" indent="-357188" defTabSz="1116000">
              <a:spcBef>
                <a:spcPct val="50000"/>
              </a:spcBef>
              <a:buSzPct val="85000"/>
              <a:buFont typeface="Wingdings" panose="05000000000000000000" pitchFamily="2" charset="2"/>
              <a:buChar char="l"/>
            </a:pPr>
            <a:r>
              <a:rPr lang="ja-JP" altLang="en-US" sz="2800" dirty="0">
                <a:solidFill>
                  <a:schemeClr val="tx1">
                    <a:lumMod val="50000"/>
                  </a:schemeClr>
                </a:solidFill>
                <a:latin typeface="メイリオ" panose="020B0604030504040204" pitchFamily="50" charset="-128"/>
                <a:ea typeface="メイリオ" panose="020B0604030504040204" pitchFamily="50" charset="-128"/>
              </a:rPr>
              <a:t>活動後、かなりの時間が経過したもの</a:t>
            </a:r>
          </a:p>
          <a:p>
            <a:pPr marL="357188" indent="-357188" defTabSz="1116000">
              <a:spcBef>
                <a:spcPct val="50000"/>
              </a:spcBef>
              <a:buSzPct val="85000"/>
              <a:buFont typeface="Wingdings" panose="05000000000000000000" pitchFamily="2" charset="2"/>
              <a:buChar char="l"/>
            </a:pPr>
            <a:r>
              <a:rPr lang="ja-JP" altLang="en-US" sz="2800" dirty="0">
                <a:solidFill>
                  <a:schemeClr val="tx1">
                    <a:lumMod val="50000"/>
                  </a:schemeClr>
                </a:solidFill>
                <a:latin typeface="メイリオ" panose="020B0604030504040204" pitchFamily="50" charset="-128"/>
                <a:ea typeface="メイリオ" panose="020B0604030504040204" pitchFamily="50" charset="-128"/>
              </a:rPr>
              <a:t>内容が○周年記念例会・記念式典のみの記事</a:t>
            </a:r>
            <a:br>
              <a:rPr lang="ja-JP" altLang="en-US" sz="2800" dirty="0">
                <a:solidFill>
                  <a:schemeClr val="tx1">
                    <a:lumMod val="50000"/>
                  </a:schemeClr>
                </a:solidFill>
                <a:latin typeface="メイリオ" panose="020B0604030504040204" pitchFamily="50" charset="-128"/>
                <a:ea typeface="メイリオ" panose="020B0604030504040204" pitchFamily="50" charset="-128"/>
              </a:rPr>
            </a:br>
            <a:r>
              <a:rPr lang="ja-JP" altLang="en-US" sz="2800" dirty="0">
                <a:solidFill>
                  <a:schemeClr val="tx1">
                    <a:lumMod val="50000"/>
                  </a:schemeClr>
                </a:solidFill>
                <a:latin typeface="メイリオ" panose="020B0604030504040204" pitchFamily="50" charset="-128"/>
                <a:ea typeface="メイリオ" panose="020B0604030504040204" pitchFamily="50" charset="-128"/>
              </a:rPr>
              <a:t>　（記念の奉仕活動は掲載します）</a:t>
            </a:r>
            <a:endParaRPr lang="en-US" altLang="ja-JP" sz="2800" dirty="0">
              <a:solidFill>
                <a:schemeClr val="tx1">
                  <a:lumMod val="50000"/>
                </a:schemeClr>
              </a:solidFill>
              <a:latin typeface="メイリオ" panose="020B0604030504040204" pitchFamily="50" charset="-128"/>
              <a:ea typeface="メイリオ" panose="020B0604030504040204" pitchFamily="50" charset="-128"/>
            </a:endParaRPr>
          </a:p>
          <a:p>
            <a:pPr marL="357188" indent="-357188" defTabSz="1116000">
              <a:spcBef>
                <a:spcPct val="50000"/>
              </a:spcBef>
              <a:buSzPct val="85000"/>
              <a:buFont typeface="Wingdings" panose="05000000000000000000" pitchFamily="2" charset="2"/>
              <a:buChar char="l"/>
            </a:pPr>
            <a:r>
              <a:rPr lang="ja-JP" altLang="en-US" sz="2800" dirty="0">
                <a:solidFill>
                  <a:schemeClr val="tx1">
                    <a:lumMod val="50000"/>
                  </a:schemeClr>
                </a:solidFill>
                <a:latin typeface="メイリオ" panose="020B0604030504040204" pitchFamily="50" charset="-128"/>
                <a:ea typeface="メイリオ" panose="020B0604030504040204" pitchFamily="50" charset="-128"/>
              </a:rPr>
              <a:t>長さなどが投稿規定に合わないもの</a:t>
            </a:r>
            <a:endParaRPr lang="en-US" altLang="ja-JP" sz="2800" dirty="0">
              <a:solidFill>
                <a:schemeClr val="tx1">
                  <a:lumMod val="50000"/>
                </a:schemeClr>
              </a:solidFill>
              <a:latin typeface="メイリオ" panose="020B0604030504040204" pitchFamily="50" charset="-128"/>
              <a:ea typeface="メイリオ" panose="020B0604030504040204" pitchFamily="50" charset="-128"/>
            </a:endParaRPr>
          </a:p>
          <a:p>
            <a:pPr marL="357188" lvl="0" indent="-357188" defTabSz="1116000">
              <a:spcBef>
                <a:spcPct val="50000"/>
              </a:spcBef>
              <a:buSzPct val="85000"/>
              <a:buFont typeface="Wingdings" panose="05000000000000000000" pitchFamily="2" charset="2"/>
              <a:buChar char="l"/>
            </a:pPr>
            <a:r>
              <a:rPr lang="ja-JP" altLang="en-US" sz="2800" dirty="0">
                <a:solidFill>
                  <a:srgbClr val="958D85">
                    <a:lumMod val="50000"/>
                  </a:srgbClr>
                </a:solidFill>
                <a:latin typeface="メイリオ" panose="020B0604030504040204" pitchFamily="50" charset="-128"/>
                <a:ea typeface="メイリオ" panose="020B0604030504040204" pitchFamily="50" charset="-128"/>
              </a:rPr>
              <a:t>個人・団体を誹謗中傷したもの</a:t>
            </a:r>
          </a:p>
          <a:p>
            <a:pPr marL="357188" lvl="0" indent="-357188" defTabSz="1116000">
              <a:spcBef>
                <a:spcPct val="50000"/>
              </a:spcBef>
              <a:buSzPct val="85000"/>
              <a:buFont typeface="Wingdings" panose="05000000000000000000" pitchFamily="2" charset="2"/>
              <a:buChar char="l"/>
            </a:pPr>
            <a:r>
              <a:rPr lang="ja-JP" altLang="en-US" sz="2800" dirty="0">
                <a:solidFill>
                  <a:srgbClr val="958D85">
                    <a:lumMod val="50000"/>
                  </a:srgbClr>
                </a:solidFill>
                <a:latin typeface="メイリオ" panose="020B0604030504040204" pitchFamily="50" charset="-128"/>
                <a:ea typeface="メイリオ" panose="020B0604030504040204" pitchFamily="50" charset="-128"/>
              </a:rPr>
              <a:t>地区やクラブのもめ事について書かれたもの</a:t>
            </a:r>
            <a:endParaRPr lang="en-US" altLang="ja-JP" sz="2800" dirty="0">
              <a:solidFill>
                <a:srgbClr val="958D85">
                  <a:lumMod val="50000"/>
                </a:srgbClr>
              </a:solidFill>
              <a:latin typeface="メイリオ" panose="020B0604030504040204" pitchFamily="50" charset="-128"/>
              <a:ea typeface="メイリオ" panose="020B0604030504040204" pitchFamily="50" charset="-128"/>
            </a:endParaRPr>
          </a:p>
          <a:p>
            <a:pPr marL="357188" lvl="0" indent="-357188" defTabSz="1116000">
              <a:spcBef>
                <a:spcPct val="50000"/>
              </a:spcBef>
              <a:buSzPct val="85000"/>
              <a:buFont typeface="Wingdings" panose="05000000000000000000" pitchFamily="2" charset="2"/>
              <a:buChar char="l"/>
            </a:pPr>
            <a:r>
              <a:rPr lang="ja-JP" altLang="en-US" sz="2800" dirty="0">
                <a:solidFill>
                  <a:srgbClr val="958D85">
                    <a:lumMod val="50000"/>
                  </a:srgbClr>
                </a:solidFill>
                <a:latin typeface="メイリオ" panose="020B0604030504040204" pitchFamily="50" charset="-128"/>
                <a:ea typeface="メイリオ" panose="020B0604030504040204" pitchFamily="50" charset="-128"/>
              </a:rPr>
              <a:t>政治・宗教的に偏りがあるもの</a:t>
            </a:r>
          </a:p>
          <a:p>
            <a:pPr defTabSz="1116000">
              <a:spcBef>
                <a:spcPct val="50000"/>
              </a:spcBef>
              <a:buSzPct val="85000"/>
            </a:pPr>
            <a:endParaRPr lang="ja-JP" altLang="en-US" sz="2800" dirty="0">
              <a:solidFill>
                <a:schemeClr val="tx1">
                  <a:lumMod val="50000"/>
                </a:schemeClr>
              </a:solidFill>
              <a:latin typeface="Garamond" panose="02020404030301010803" pitchFamily="18" charset="0"/>
            </a:endParaRPr>
          </a:p>
        </p:txBody>
      </p:sp>
      <p:sp>
        <p:nvSpPr>
          <p:cNvPr id="4" name="テキスト ボックス 3"/>
          <p:cNvSpPr txBox="1"/>
          <p:nvPr/>
        </p:nvSpPr>
        <p:spPr>
          <a:xfrm>
            <a:off x="396240" y="496116"/>
            <a:ext cx="6233160" cy="523220"/>
          </a:xfrm>
          <a:prstGeom prst="rect">
            <a:avLst/>
          </a:prstGeom>
          <a:noFill/>
        </p:spPr>
        <p:txBody>
          <a:bodyPr wrap="square" rtlCol="0">
            <a:spAutoFit/>
          </a:bodyPr>
          <a:lstStyle/>
          <a:p>
            <a:r>
              <a:rPr kumimoji="1" lang="ja-JP" altLang="en-US" sz="2800" b="1" dirty="0">
                <a:solidFill>
                  <a:schemeClr val="bg1"/>
                </a:solidFill>
                <a:latin typeface="メイリオ" panose="020B0604030504040204" pitchFamily="50" charset="-128"/>
                <a:ea typeface="メイリオ" panose="020B0604030504040204" pitchFamily="50" charset="-128"/>
              </a:rPr>
              <a:t>ご投稿に際しての注意点</a:t>
            </a:r>
            <a:endParaRPr kumimoji="1" lang="en-US" altLang="ja-JP" sz="2800" b="1" dirty="0">
              <a:solidFill>
                <a:schemeClr val="bg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676813731"/>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ja-JP" altLang="en-US" sz="2800" b="1" dirty="0">
                <a:latin typeface="メイリオ" panose="020B0604030504040204" pitchFamily="50" charset="-128"/>
                <a:ea typeface="メイリオ" panose="020B0604030504040204" pitchFamily="50" charset="-128"/>
              </a:rPr>
              <a:t>著作権にご注意ください</a:t>
            </a:r>
          </a:p>
        </p:txBody>
      </p:sp>
      <p:sp>
        <p:nvSpPr>
          <p:cNvPr id="3" name="Content Placeholder 2"/>
          <p:cNvSpPr>
            <a:spLocks noGrp="1"/>
          </p:cNvSpPr>
          <p:nvPr>
            <p:ph idx="1"/>
          </p:nvPr>
        </p:nvSpPr>
        <p:spPr bwMode="auto">
          <a:xfrm>
            <a:off x="1066800" y="1676400"/>
            <a:ext cx="7416800" cy="403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indent="0" eaLnBrk="1" hangingPunct="1">
              <a:spcAft>
                <a:spcPts val="900"/>
              </a:spcAft>
              <a:buSzPct val="85000"/>
              <a:buNone/>
            </a:pPr>
            <a:r>
              <a:rPr lang="ja-JP" altLang="en-US" sz="2800" dirty="0">
                <a:latin typeface="メイリオ" panose="020B0604030504040204" pitchFamily="50" charset="-128"/>
                <a:ea typeface="メイリオ" panose="020B0604030504040204" pitchFamily="50" charset="-128"/>
              </a:rPr>
              <a:t>写真、原稿は、著作権などの法律で保護されています。</a:t>
            </a:r>
            <a:endParaRPr lang="en-US" altLang="ja-JP" sz="2800" dirty="0">
              <a:latin typeface="メイリオ" panose="020B0604030504040204" pitchFamily="50" charset="-128"/>
              <a:ea typeface="メイリオ" panose="020B0604030504040204" pitchFamily="50" charset="-128"/>
            </a:endParaRPr>
          </a:p>
          <a:p>
            <a:pPr marL="0" indent="0" eaLnBrk="1" hangingPunct="1">
              <a:spcAft>
                <a:spcPts val="900"/>
              </a:spcAft>
              <a:buSzPct val="85000"/>
              <a:buNone/>
            </a:pPr>
            <a:r>
              <a:rPr lang="ja-JP" altLang="en-US" sz="2800" dirty="0">
                <a:latin typeface="メイリオ" panose="020B0604030504040204" pitchFamily="50" charset="-128"/>
                <a:ea typeface="メイリオ" panose="020B0604030504040204" pitchFamily="50" charset="-128"/>
              </a:rPr>
              <a:t>他人の著作物は、無断で使用しないでください。</a:t>
            </a:r>
            <a:endParaRPr lang="en-US" altLang="ja-JP" sz="2800" dirty="0">
              <a:latin typeface="メイリオ" panose="020B0604030504040204" pitchFamily="50" charset="-128"/>
              <a:ea typeface="メイリオ" panose="020B0604030504040204" pitchFamily="50" charset="-128"/>
            </a:endParaRPr>
          </a:p>
          <a:p>
            <a:pPr marL="0" indent="0" eaLnBrk="1" hangingPunct="1">
              <a:spcAft>
                <a:spcPts val="900"/>
              </a:spcAft>
              <a:buSzPct val="85000"/>
              <a:buNone/>
            </a:pPr>
            <a:endParaRPr lang="en-US" altLang="ja-JP" sz="2800" dirty="0">
              <a:latin typeface="メイリオ" panose="020B0604030504040204" pitchFamily="50" charset="-128"/>
              <a:ea typeface="メイリオ" panose="020B0604030504040204" pitchFamily="50" charset="-128"/>
            </a:endParaRPr>
          </a:p>
          <a:p>
            <a:pPr marL="0" lvl="0" indent="0" eaLnBrk="1" hangingPunct="1">
              <a:spcAft>
                <a:spcPts val="900"/>
              </a:spcAft>
              <a:buSzPct val="85000"/>
              <a:buNone/>
            </a:pPr>
            <a:r>
              <a:rPr lang="en-US" altLang="ja-JP" sz="2800" dirty="0">
                <a:latin typeface="メイリオ" panose="020B0604030504040204" pitchFamily="50" charset="-128"/>
                <a:ea typeface="メイリオ" panose="020B0604030504040204" pitchFamily="50" charset="-128"/>
              </a:rPr>
              <a:t>『</a:t>
            </a:r>
            <a:r>
              <a:rPr lang="ja-JP" altLang="en-US" sz="2800" dirty="0">
                <a:latin typeface="メイリオ" panose="020B0604030504040204" pitchFamily="50" charset="-128"/>
                <a:ea typeface="メイリオ" panose="020B0604030504040204" pitchFamily="50" charset="-128"/>
              </a:rPr>
              <a:t>ロータリーの友</a:t>
            </a:r>
            <a:r>
              <a:rPr lang="en-US" altLang="ja-JP" sz="2800" dirty="0">
                <a:latin typeface="メイリオ" panose="020B0604030504040204" pitchFamily="50" charset="-128"/>
                <a:ea typeface="メイリオ" panose="020B0604030504040204" pitchFamily="50" charset="-128"/>
              </a:rPr>
              <a:t>』</a:t>
            </a:r>
            <a:r>
              <a:rPr lang="ja-JP" altLang="en-US" sz="2800" dirty="0">
                <a:latin typeface="メイリオ" panose="020B0604030504040204" pitchFamily="50" charset="-128"/>
                <a:ea typeface="メイリオ" panose="020B0604030504040204" pitchFamily="50" charset="-128"/>
              </a:rPr>
              <a:t>の記事を使用される場合は、必ず、友編集部にご連絡ください</a:t>
            </a:r>
            <a:endParaRPr lang="en-US" altLang="ja-JP" sz="2800" dirty="0">
              <a:latin typeface="メイリオ" panose="020B0604030504040204" pitchFamily="50" charset="-128"/>
              <a:ea typeface="メイリオ" panose="020B0604030504040204" pitchFamily="50" charset="-128"/>
            </a:endParaRPr>
          </a:p>
          <a:p>
            <a:pPr marL="0" lvl="0" indent="0" eaLnBrk="1" hangingPunct="1">
              <a:spcAft>
                <a:spcPts val="900"/>
              </a:spcAft>
              <a:buSzPct val="85000"/>
              <a:buNone/>
            </a:pPr>
            <a:endParaRPr lang="ja-JP" altLang="en-US" sz="2800" dirty="0">
              <a:latin typeface="メイリオ" panose="020B0604030504040204" pitchFamily="50" charset="-128"/>
              <a:ea typeface="メイリオ" panose="020B0604030504040204" pitchFamily="50" charset="-128"/>
            </a:endParaRPr>
          </a:p>
          <a:p>
            <a:pPr marL="0" indent="0" eaLnBrk="1" hangingPunct="1">
              <a:spcAft>
                <a:spcPts val="900"/>
              </a:spcAft>
              <a:buSzPct val="85000"/>
              <a:buNone/>
            </a:pPr>
            <a:endParaRPr lang="ja-JP" altLang="en-US" sz="2800" dirty="0">
              <a:latin typeface="Georgia" panose="02040502050405020303" pitchFamily="18" charset="0"/>
            </a:endParaRPr>
          </a:p>
          <a:p>
            <a:pPr marL="0" indent="0" eaLnBrk="1" hangingPunct="1">
              <a:spcAft>
                <a:spcPts val="900"/>
              </a:spcAft>
              <a:buSzPct val="85000"/>
              <a:buNone/>
            </a:pPr>
            <a:endParaRPr lang="ja-JP" altLang="en-US" sz="2800" dirty="0">
              <a:latin typeface="Georgia" panose="02040502050405020303" pitchFamily="18" charset="0"/>
            </a:endParaRPr>
          </a:p>
          <a:p>
            <a:pPr marL="0" indent="0" eaLnBrk="1" hangingPunct="1">
              <a:spcAft>
                <a:spcPts val="900"/>
              </a:spcAft>
              <a:buClr>
                <a:schemeClr val="accent1"/>
              </a:buClr>
              <a:buSzPct val="125000"/>
              <a:buNone/>
            </a:pPr>
            <a:endParaRPr lang="en-US" altLang="ja-JP" sz="2800" dirty="0">
              <a:latin typeface="Georgia" panose="02040502050405020303" pitchFamily="18" charset="0"/>
            </a:endParaRPr>
          </a:p>
          <a:p>
            <a:pPr marL="0" indent="0" eaLnBrk="1" hangingPunct="1">
              <a:spcAft>
                <a:spcPts val="900"/>
              </a:spcAft>
              <a:buClr>
                <a:schemeClr val="accent1"/>
              </a:buClr>
              <a:buSzPct val="125000"/>
              <a:buNone/>
            </a:pPr>
            <a:r>
              <a:rPr lang="ja-JP" altLang="en-US" sz="2800" dirty="0">
                <a:latin typeface="Georgia" panose="02040502050405020303" pitchFamily="18" charset="0"/>
              </a:rPr>
              <a:t>　　</a:t>
            </a:r>
            <a:endParaRPr lang="en-US" altLang="ja-JP" sz="2800" dirty="0">
              <a:latin typeface="Georgia" panose="02040502050405020303" pitchFamily="18" charset="0"/>
            </a:endParaRPr>
          </a:p>
        </p:txBody>
      </p:sp>
    </p:spTree>
    <p:extLst>
      <p:ext uri="{BB962C8B-B14F-4D97-AF65-F5344CB8AC3E}">
        <p14:creationId xmlns:p14="http://schemas.microsoft.com/office/powerpoint/2010/main" val="1153350683"/>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ja-JP" sz="2800" b="1" dirty="0">
                <a:latin typeface="メイリオ" panose="020B0604030504040204" pitchFamily="50" charset="-128"/>
                <a:ea typeface="メイリオ" panose="020B0604030504040204" pitchFamily="50" charset="-128"/>
              </a:rPr>
              <a:t>9</a:t>
            </a:r>
            <a:r>
              <a:rPr lang="ja-JP" altLang="en-US" sz="2800" b="1" dirty="0">
                <a:latin typeface="メイリオ" panose="020B0604030504040204" pitchFamily="50" charset="-128"/>
                <a:ea typeface="メイリオ" panose="020B0604030504040204" pitchFamily="50" charset="-128"/>
              </a:rPr>
              <a:t>月は「ロータリーの友月間」です</a:t>
            </a:r>
          </a:p>
        </p:txBody>
      </p:sp>
      <p:sp>
        <p:nvSpPr>
          <p:cNvPr id="2" name="テキスト ボックス 1"/>
          <p:cNvSpPr txBox="1"/>
          <p:nvPr/>
        </p:nvSpPr>
        <p:spPr>
          <a:xfrm>
            <a:off x="685800" y="1905000"/>
            <a:ext cx="184731" cy="523220"/>
          </a:xfrm>
          <a:prstGeom prst="rect">
            <a:avLst/>
          </a:prstGeom>
          <a:noFill/>
        </p:spPr>
        <p:txBody>
          <a:bodyPr wrap="none" rtlCol="0">
            <a:spAutoFit/>
          </a:bodyPr>
          <a:lstStyle/>
          <a:p>
            <a:endParaRPr kumimoji="1" lang="ja-JP" altLang="en-US" sz="2800" dirty="0">
              <a:solidFill>
                <a:schemeClr val="tx1">
                  <a:lumMod val="50000"/>
                </a:schemeClr>
              </a:solidFill>
            </a:endParaRPr>
          </a:p>
        </p:txBody>
      </p:sp>
      <p:sp>
        <p:nvSpPr>
          <p:cNvPr id="8" name="テキスト ボックス 7"/>
          <p:cNvSpPr txBox="1"/>
          <p:nvPr/>
        </p:nvSpPr>
        <p:spPr>
          <a:xfrm>
            <a:off x="609600" y="1813387"/>
            <a:ext cx="8070574" cy="954107"/>
          </a:xfrm>
          <a:prstGeom prst="rect">
            <a:avLst/>
          </a:prstGeom>
          <a:noFill/>
        </p:spPr>
        <p:txBody>
          <a:bodyPr wrap="square" rtlCol="0">
            <a:spAutoFit/>
          </a:bodyPr>
          <a:lstStyle/>
          <a:p>
            <a:r>
              <a:rPr kumimoji="1" lang="en-US" altLang="ja-JP" sz="2800" b="1" dirty="0">
                <a:solidFill>
                  <a:schemeClr val="tx1">
                    <a:lumMod val="50000"/>
                  </a:schemeClr>
                </a:solidFill>
                <a:latin typeface="メイリオ" panose="020B0604030504040204" pitchFamily="50" charset="-128"/>
                <a:ea typeface="メイリオ" panose="020B0604030504040204" pitchFamily="50" charset="-128"/>
              </a:rPr>
              <a:t>9</a:t>
            </a:r>
            <a:r>
              <a:rPr kumimoji="1" lang="ja-JP" altLang="en-US" sz="2800" b="1" dirty="0">
                <a:solidFill>
                  <a:schemeClr val="tx1">
                    <a:lumMod val="50000"/>
                  </a:schemeClr>
                </a:solidFill>
                <a:latin typeface="メイリオ" panose="020B0604030504040204" pitchFamily="50" charset="-128"/>
                <a:ea typeface="メイリオ" panose="020B0604030504040204" pitchFamily="50" charset="-128"/>
              </a:rPr>
              <a:t>月は</a:t>
            </a:r>
            <a:r>
              <a:rPr kumimoji="1" lang="ja-JP" altLang="en-US" sz="2800" b="1" dirty="0">
                <a:solidFill>
                  <a:srgbClr val="C00000"/>
                </a:solidFill>
                <a:latin typeface="メイリオ" panose="020B0604030504040204" pitchFamily="50" charset="-128"/>
                <a:ea typeface="メイリオ" panose="020B0604030504040204" pitchFamily="50" charset="-128"/>
              </a:rPr>
              <a:t>ロータリーの友月間</a:t>
            </a:r>
            <a:r>
              <a:rPr kumimoji="1" lang="ja-JP" altLang="en-US" sz="2800" b="1" dirty="0">
                <a:solidFill>
                  <a:schemeClr val="tx1">
                    <a:lumMod val="50000"/>
                  </a:schemeClr>
                </a:solidFill>
                <a:latin typeface="メイリオ" panose="020B0604030504040204" pitchFamily="50" charset="-128"/>
                <a:ea typeface="メイリオ" panose="020B0604030504040204" pitchFamily="50" charset="-128"/>
              </a:rPr>
              <a:t>です。</a:t>
            </a:r>
            <a:endParaRPr kumimoji="1" lang="en-US" altLang="ja-JP" sz="2800" b="1" dirty="0">
              <a:solidFill>
                <a:schemeClr val="tx1">
                  <a:lumMod val="50000"/>
                </a:schemeClr>
              </a:solidFill>
              <a:latin typeface="メイリオ" panose="020B0604030504040204" pitchFamily="50" charset="-128"/>
              <a:ea typeface="メイリオ" panose="020B0604030504040204" pitchFamily="50" charset="-128"/>
            </a:endParaRPr>
          </a:p>
          <a:p>
            <a:r>
              <a:rPr kumimoji="1" lang="ja-JP" altLang="en-US" sz="2800" b="1" dirty="0">
                <a:solidFill>
                  <a:schemeClr val="tx1">
                    <a:lumMod val="50000"/>
                  </a:schemeClr>
                </a:solidFill>
                <a:latin typeface="メイリオ" panose="020B0604030504040204" pitchFamily="50" charset="-128"/>
                <a:ea typeface="メイリオ" panose="020B0604030504040204" pitchFamily="50" charset="-128"/>
              </a:rPr>
              <a:t>日本独自の月間</a:t>
            </a:r>
            <a:r>
              <a:rPr kumimoji="1" lang="ja-JP" altLang="en-US" sz="2800" dirty="0">
                <a:solidFill>
                  <a:schemeClr val="tx1">
                    <a:lumMod val="50000"/>
                  </a:schemeClr>
                </a:solidFill>
              </a:rPr>
              <a:t>です。</a:t>
            </a:r>
          </a:p>
        </p:txBody>
      </p:sp>
      <p:pic>
        <p:nvPicPr>
          <p:cNvPr id="3" name="図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28240" y="2996266"/>
            <a:ext cx="5106090" cy="2792393"/>
          </a:xfrm>
          <a:prstGeom prst="rect">
            <a:avLst/>
          </a:prstGeom>
        </p:spPr>
      </p:pic>
      <p:sp>
        <p:nvSpPr>
          <p:cNvPr id="5" name="フローチャート: 順次アクセス記憶 4"/>
          <p:cNvSpPr/>
          <p:nvPr/>
        </p:nvSpPr>
        <p:spPr>
          <a:xfrm>
            <a:off x="525780" y="3360420"/>
            <a:ext cx="2468880" cy="1281766"/>
          </a:xfrm>
          <a:prstGeom prst="flowChartMagneticTape">
            <a:avLst/>
          </a:prstGeom>
          <a:solidFill>
            <a:schemeClr val="bg1"/>
          </a:solidFill>
          <a:ln>
            <a:solidFill>
              <a:srgbClr val="FF0000"/>
            </a:solidFill>
          </a:ln>
        </p:spPr>
        <p:style>
          <a:lnRef idx="1">
            <a:schemeClr val="accent1"/>
          </a:lnRef>
          <a:fillRef idx="3">
            <a:schemeClr val="accent1"/>
          </a:fillRef>
          <a:effectRef idx="2">
            <a:schemeClr val="accent1"/>
          </a:effectRef>
          <a:fontRef idx="minor">
            <a:schemeClr val="lt1"/>
          </a:fontRef>
        </p:style>
        <p:txBody>
          <a:bodyPr vert="eaVert" rtlCol="0" anchor="ctr"/>
          <a:lstStyle/>
          <a:p>
            <a:pPr algn="ctr"/>
            <a:endParaRPr kumimoji="1" lang="ja-JP" altLang="en-US" b="1" dirty="0"/>
          </a:p>
        </p:txBody>
      </p:sp>
      <p:sp>
        <p:nvSpPr>
          <p:cNvPr id="7" name="正方形/長方形 6"/>
          <p:cNvSpPr/>
          <p:nvPr/>
        </p:nvSpPr>
        <p:spPr>
          <a:xfrm>
            <a:off x="980660" y="3770470"/>
            <a:ext cx="1736036" cy="461665"/>
          </a:xfrm>
          <a:prstGeom prst="rect">
            <a:avLst/>
          </a:prstGeom>
        </p:spPr>
        <p:txBody>
          <a:bodyPr wrap="square">
            <a:spAutoFit/>
          </a:bodyPr>
          <a:lstStyle/>
          <a:p>
            <a:r>
              <a:rPr kumimoji="1" lang="ja-JP" altLang="en-US" b="1" dirty="0">
                <a:solidFill>
                  <a:schemeClr val="bg2">
                    <a:lumMod val="10000"/>
                  </a:schemeClr>
                </a:solidFill>
              </a:rPr>
              <a:t>知ってた？</a:t>
            </a:r>
          </a:p>
        </p:txBody>
      </p:sp>
    </p:spTree>
    <p:extLst>
      <p:ext uri="{BB962C8B-B14F-4D97-AF65-F5344CB8AC3E}">
        <p14:creationId xmlns:p14="http://schemas.microsoft.com/office/powerpoint/2010/main" val="1965470095"/>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bwMode="auto">
          <a:xfrm>
            <a:off x="381000" y="457200"/>
            <a:ext cx="8763000" cy="533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ＭＳ Ｐゴシック" panose="020B0600070205080204" pitchFamily="50"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lgn="l" eaLnBrk="1" hangingPunct="1"/>
            <a:r>
              <a:rPr lang="ja-JP" altLang="en-US" sz="2800" b="1" dirty="0">
                <a:solidFill>
                  <a:schemeClr val="bg1"/>
                </a:solidFill>
                <a:latin typeface="メイリオ" panose="020B0604030504040204" pitchFamily="50" charset="-128"/>
                <a:ea typeface="メイリオ" panose="020B0604030504040204" pitchFamily="50" charset="-128"/>
              </a:rPr>
              <a:t>広報誌　</a:t>
            </a:r>
            <a:r>
              <a:rPr lang="en-US" altLang="ja-JP" sz="2800" b="1" dirty="0">
                <a:solidFill>
                  <a:schemeClr val="bg1"/>
                </a:solidFill>
                <a:latin typeface="メイリオ" panose="020B0604030504040204" pitchFamily="50" charset="-128"/>
                <a:ea typeface="メイリオ" panose="020B0604030504040204" pitchFamily="50" charset="-128"/>
              </a:rPr>
              <a:t>『ROTARY </a:t>
            </a:r>
            <a:r>
              <a:rPr lang="ja-JP" altLang="en-US" sz="2800" b="1" dirty="0">
                <a:solidFill>
                  <a:schemeClr val="bg1"/>
                </a:solidFill>
                <a:latin typeface="メイリオ" panose="020B0604030504040204" pitchFamily="50" charset="-128"/>
                <a:ea typeface="メイリオ" panose="020B0604030504040204" pitchFamily="50" charset="-128"/>
              </a:rPr>
              <a:t>友と歩む　地域と歩む</a:t>
            </a:r>
            <a:r>
              <a:rPr lang="en-US" altLang="ja-JP" sz="2800" b="1" dirty="0">
                <a:solidFill>
                  <a:schemeClr val="bg1"/>
                </a:solidFill>
                <a:latin typeface="メイリオ" panose="020B0604030504040204" pitchFamily="50" charset="-128"/>
                <a:ea typeface="メイリオ" panose="020B0604030504040204" pitchFamily="50" charset="-128"/>
              </a:rPr>
              <a:t>』</a:t>
            </a:r>
            <a:endParaRPr lang="ja-JP" altLang="en-US" sz="2800" b="1" dirty="0">
              <a:solidFill>
                <a:schemeClr val="bg1"/>
              </a:solidFill>
              <a:latin typeface="メイリオ" panose="020B0604030504040204" pitchFamily="50" charset="-128"/>
              <a:ea typeface="メイリオ" panose="020B0604030504040204" pitchFamily="50" charset="-128"/>
            </a:endParaRPr>
          </a:p>
        </p:txBody>
      </p:sp>
      <p:pic>
        <p:nvPicPr>
          <p:cNvPr id="3" name="図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50275" y="1452936"/>
            <a:ext cx="3212225" cy="4558397"/>
          </a:xfrm>
          <a:prstGeom prst="rect">
            <a:avLst/>
          </a:prstGeom>
        </p:spPr>
      </p:pic>
      <p:sp>
        <p:nvSpPr>
          <p:cNvPr id="4" name="テキスト ボックス 3"/>
          <p:cNvSpPr txBox="1"/>
          <p:nvPr/>
        </p:nvSpPr>
        <p:spPr>
          <a:xfrm>
            <a:off x="5248835" y="3120199"/>
            <a:ext cx="2946400" cy="830997"/>
          </a:xfrm>
          <a:prstGeom prst="rect">
            <a:avLst/>
          </a:prstGeom>
          <a:noFill/>
        </p:spPr>
        <p:txBody>
          <a:bodyPr wrap="square" rtlCol="0">
            <a:spAutoFit/>
          </a:bodyPr>
          <a:lstStyle/>
          <a:p>
            <a:r>
              <a:rPr kumimoji="1" lang="en-US" altLang="ja-JP" b="1" dirty="0">
                <a:solidFill>
                  <a:schemeClr val="tx2">
                    <a:lumMod val="50000"/>
                  </a:schemeClr>
                </a:solidFill>
                <a:latin typeface="メイリオ" panose="020B0604030504040204" pitchFamily="50" charset="-128"/>
                <a:ea typeface="メイリオ" panose="020B0604030504040204" pitchFamily="50" charset="-128"/>
              </a:rPr>
              <a:t>1</a:t>
            </a:r>
            <a:r>
              <a:rPr kumimoji="1" lang="ja-JP" altLang="en-US" b="1" dirty="0">
                <a:solidFill>
                  <a:schemeClr val="tx2">
                    <a:lumMod val="50000"/>
                  </a:schemeClr>
                </a:solidFill>
                <a:latin typeface="メイリオ" panose="020B0604030504040204" pitchFamily="50" charset="-128"/>
                <a:ea typeface="メイリオ" panose="020B0604030504040204" pitchFamily="50" charset="-128"/>
              </a:rPr>
              <a:t>セット</a:t>
            </a:r>
            <a:r>
              <a:rPr kumimoji="1" lang="en-US" altLang="ja-JP" b="1" dirty="0">
                <a:solidFill>
                  <a:schemeClr val="tx2">
                    <a:lumMod val="50000"/>
                  </a:schemeClr>
                </a:solidFill>
                <a:latin typeface="メイリオ" panose="020B0604030504040204" pitchFamily="50" charset="-128"/>
                <a:ea typeface="メイリオ" panose="020B0604030504040204" pitchFamily="50" charset="-128"/>
              </a:rPr>
              <a:t>10</a:t>
            </a:r>
            <a:r>
              <a:rPr kumimoji="1" lang="ja-JP" altLang="en-US" b="1" dirty="0">
                <a:solidFill>
                  <a:schemeClr val="tx2">
                    <a:lumMod val="50000"/>
                  </a:schemeClr>
                </a:solidFill>
                <a:latin typeface="メイリオ" panose="020B0604030504040204" pitchFamily="50" charset="-128"/>
                <a:ea typeface="メイリオ" panose="020B0604030504040204" pitchFamily="50" charset="-128"/>
              </a:rPr>
              <a:t>冊</a:t>
            </a:r>
            <a:endParaRPr kumimoji="1" lang="en-US" altLang="ja-JP" b="1" dirty="0">
              <a:solidFill>
                <a:schemeClr val="tx2">
                  <a:lumMod val="50000"/>
                </a:schemeClr>
              </a:solidFill>
              <a:latin typeface="メイリオ" panose="020B0604030504040204" pitchFamily="50" charset="-128"/>
              <a:ea typeface="メイリオ" panose="020B0604030504040204" pitchFamily="50" charset="-128"/>
            </a:endParaRPr>
          </a:p>
          <a:p>
            <a:r>
              <a:rPr kumimoji="1" lang="en-US" altLang="ja-JP" b="1" dirty="0">
                <a:solidFill>
                  <a:schemeClr val="tx2">
                    <a:lumMod val="50000"/>
                  </a:schemeClr>
                </a:solidFill>
                <a:latin typeface="メイリオ" panose="020B0604030504040204" pitchFamily="50" charset="-128"/>
                <a:ea typeface="メイリオ" panose="020B0604030504040204" pitchFamily="50" charset="-128"/>
              </a:rPr>
              <a:t>500</a:t>
            </a:r>
            <a:r>
              <a:rPr kumimoji="1" lang="ja-JP" altLang="en-US" b="1" dirty="0">
                <a:solidFill>
                  <a:schemeClr val="tx2">
                    <a:lumMod val="50000"/>
                  </a:schemeClr>
                </a:solidFill>
                <a:latin typeface="メイリオ" panose="020B0604030504040204" pitchFamily="50" charset="-128"/>
                <a:ea typeface="メイリオ" panose="020B0604030504040204" pitchFamily="50" charset="-128"/>
              </a:rPr>
              <a:t>円＋消費税</a:t>
            </a:r>
          </a:p>
        </p:txBody>
      </p:sp>
    </p:spTree>
    <p:extLst>
      <p:ext uri="{BB962C8B-B14F-4D97-AF65-F5344CB8AC3E}">
        <p14:creationId xmlns:p14="http://schemas.microsoft.com/office/powerpoint/2010/main" val="3628399560"/>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ja-JP" altLang="en-US" sz="2800" b="1" dirty="0">
                <a:latin typeface="メイリオ" panose="020B0604030504040204" pitchFamily="50" charset="-128"/>
                <a:ea typeface="メイリオ" panose="020B0604030504040204" pitchFamily="50" charset="-128"/>
              </a:rPr>
              <a:t>今日のポイント</a:t>
            </a:r>
          </a:p>
        </p:txBody>
      </p:sp>
      <p:sp>
        <p:nvSpPr>
          <p:cNvPr id="2" name="テキスト ボックス 1"/>
          <p:cNvSpPr txBox="1"/>
          <p:nvPr/>
        </p:nvSpPr>
        <p:spPr>
          <a:xfrm>
            <a:off x="685800" y="1905000"/>
            <a:ext cx="184731" cy="523220"/>
          </a:xfrm>
          <a:prstGeom prst="rect">
            <a:avLst/>
          </a:prstGeom>
          <a:noFill/>
        </p:spPr>
        <p:txBody>
          <a:bodyPr wrap="none" rtlCol="0">
            <a:spAutoFit/>
          </a:bodyPr>
          <a:lstStyle/>
          <a:p>
            <a:endParaRPr kumimoji="1" lang="ja-JP" altLang="en-US" sz="2800" dirty="0">
              <a:solidFill>
                <a:schemeClr val="tx1">
                  <a:lumMod val="50000"/>
                </a:schemeClr>
              </a:solidFill>
            </a:endParaRPr>
          </a:p>
        </p:txBody>
      </p:sp>
      <p:sp>
        <p:nvSpPr>
          <p:cNvPr id="8" name="テキスト ボックス 7"/>
          <p:cNvSpPr txBox="1"/>
          <p:nvPr/>
        </p:nvSpPr>
        <p:spPr>
          <a:xfrm>
            <a:off x="609600" y="2041312"/>
            <a:ext cx="8070574" cy="4832092"/>
          </a:xfrm>
          <a:prstGeom prst="rect">
            <a:avLst/>
          </a:prstGeom>
          <a:noFill/>
        </p:spPr>
        <p:txBody>
          <a:bodyPr wrap="square" spcCol="432000" rtlCol="0">
            <a:spAutoFit/>
          </a:bodyPr>
          <a:lstStyle/>
          <a:p>
            <a:pPr>
              <a:lnSpc>
                <a:spcPct val="150000"/>
              </a:lnSpc>
            </a:pPr>
            <a:r>
              <a:rPr kumimoji="1" lang="ja-JP" altLang="en-US" sz="2800" b="1" dirty="0">
                <a:solidFill>
                  <a:schemeClr val="tx1">
                    <a:lumMod val="50000"/>
                  </a:schemeClr>
                </a:solidFill>
                <a:latin typeface="メイリオ" panose="020B0604030504040204" pitchFamily="50" charset="-128"/>
                <a:ea typeface="メイリオ" panose="020B0604030504040204" pitchFamily="50" charset="-128"/>
              </a:rPr>
              <a:t>・</a:t>
            </a:r>
            <a:r>
              <a:rPr kumimoji="1" lang="en-US" altLang="ja-JP" sz="2800" b="1" dirty="0">
                <a:solidFill>
                  <a:schemeClr val="tx1">
                    <a:lumMod val="50000"/>
                  </a:schemeClr>
                </a:solidFill>
                <a:latin typeface="メイリオ" panose="020B0604030504040204" pitchFamily="50" charset="-128"/>
                <a:ea typeface="メイリオ" panose="020B0604030504040204" pitchFamily="50" charset="-128"/>
              </a:rPr>
              <a:t>2021-22</a:t>
            </a:r>
            <a:r>
              <a:rPr kumimoji="1" lang="ja-JP" altLang="en-US" sz="2800" b="1" dirty="0">
                <a:solidFill>
                  <a:schemeClr val="tx1">
                    <a:lumMod val="50000"/>
                  </a:schemeClr>
                </a:solidFill>
                <a:latin typeface="メイリオ" panose="020B0604030504040204" pitchFamily="50" charset="-128"/>
                <a:ea typeface="メイリオ" panose="020B0604030504040204" pitchFamily="50" charset="-128"/>
              </a:rPr>
              <a:t>年度　新企画</a:t>
            </a:r>
            <a:endParaRPr kumimoji="1" lang="en-US" altLang="ja-JP" sz="2800" b="1" dirty="0">
              <a:solidFill>
                <a:schemeClr val="tx1">
                  <a:lumMod val="50000"/>
                </a:schemeClr>
              </a:solidFill>
              <a:latin typeface="メイリオ" panose="020B0604030504040204" pitchFamily="50" charset="-128"/>
              <a:ea typeface="メイリオ" panose="020B0604030504040204" pitchFamily="50" charset="-128"/>
            </a:endParaRPr>
          </a:p>
          <a:p>
            <a:pPr>
              <a:lnSpc>
                <a:spcPct val="200000"/>
              </a:lnSpc>
            </a:pPr>
            <a:r>
              <a:rPr kumimoji="1" lang="ja-JP" altLang="en-US" sz="2800" b="1" dirty="0">
                <a:solidFill>
                  <a:schemeClr val="tx1">
                    <a:lumMod val="50000"/>
                  </a:schemeClr>
                </a:solidFill>
                <a:latin typeface="メイリオ" panose="020B0604030504040204" pitchFamily="50" charset="-128"/>
                <a:ea typeface="メイリオ" panose="020B0604030504040204" pitchFamily="50" charset="-128"/>
              </a:rPr>
              <a:t>・</a:t>
            </a:r>
            <a:r>
              <a:rPr kumimoji="1" lang="en-US" altLang="ja-JP" sz="2800" b="1" dirty="0">
                <a:solidFill>
                  <a:schemeClr val="tx1">
                    <a:lumMod val="50000"/>
                  </a:schemeClr>
                </a:solidFill>
                <a:latin typeface="メイリオ" panose="020B0604030504040204" pitchFamily="50" charset="-128"/>
                <a:ea typeface="メイリオ" panose="020B0604030504040204" pitchFamily="50" charset="-128"/>
              </a:rPr>
              <a:t>『</a:t>
            </a:r>
            <a:r>
              <a:rPr kumimoji="1" lang="ja-JP" altLang="en-US" sz="2800" b="1" dirty="0">
                <a:solidFill>
                  <a:schemeClr val="tx1">
                    <a:lumMod val="50000"/>
                  </a:schemeClr>
                </a:solidFill>
                <a:latin typeface="メイリオ" panose="020B0604030504040204" pitchFamily="50" charset="-128"/>
                <a:ea typeface="メイリオ" panose="020B0604030504040204" pitchFamily="50" charset="-128"/>
              </a:rPr>
              <a:t>友</a:t>
            </a:r>
            <a:r>
              <a:rPr kumimoji="1" lang="en-US" altLang="ja-JP" sz="2800" b="1" dirty="0">
                <a:solidFill>
                  <a:schemeClr val="tx1">
                    <a:lumMod val="50000"/>
                  </a:schemeClr>
                </a:solidFill>
                <a:latin typeface="メイリオ" panose="020B0604030504040204" pitchFamily="50" charset="-128"/>
                <a:ea typeface="メイリオ" panose="020B0604030504040204" pitchFamily="50" charset="-128"/>
              </a:rPr>
              <a:t>』</a:t>
            </a:r>
            <a:r>
              <a:rPr kumimoji="1" lang="ja-JP" altLang="en-US" sz="2800" b="1" dirty="0">
                <a:solidFill>
                  <a:schemeClr val="tx1">
                    <a:lumMod val="50000"/>
                  </a:schemeClr>
                </a:solidFill>
                <a:latin typeface="メイリオ" panose="020B0604030504040204" pitchFamily="50" charset="-128"/>
                <a:ea typeface="メイリオ" panose="020B0604030504040204" pitchFamily="50" charset="-128"/>
              </a:rPr>
              <a:t>の役割</a:t>
            </a:r>
            <a:endParaRPr kumimoji="1" lang="en-US" altLang="ja-JP" sz="2800" b="1" dirty="0">
              <a:solidFill>
                <a:schemeClr val="tx1">
                  <a:lumMod val="50000"/>
                </a:schemeClr>
              </a:solidFill>
              <a:latin typeface="メイリオ" panose="020B0604030504040204" pitchFamily="50" charset="-128"/>
              <a:ea typeface="メイリオ" panose="020B0604030504040204" pitchFamily="50" charset="-128"/>
            </a:endParaRPr>
          </a:p>
          <a:p>
            <a:pPr>
              <a:lnSpc>
                <a:spcPct val="150000"/>
              </a:lnSpc>
            </a:pPr>
            <a:r>
              <a:rPr kumimoji="1" lang="ja-JP" altLang="en-US" sz="2800" b="1" dirty="0">
                <a:solidFill>
                  <a:schemeClr val="tx1">
                    <a:lumMod val="50000"/>
                  </a:schemeClr>
                </a:solidFill>
                <a:latin typeface="メイリオ" panose="020B0604030504040204" pitchFamily="50" charset="-128"/>
                <a:ea typeface="メイリオ" panose="020B0604030504040204" pitchFamily="50" charset="-128"/>
              </a:rPr>
              <a:t>・</a:t>
            </a:r>
            <a:r>
              <a:rPr kumimoji="1" lang="en-US" altLang="ja-JP" sz="2800" b="1" dirty="0">
                <a:solidFill>
                  <a:schemeClr val="tx1">
                    <a:lumMod val="50000"/>
                  </a:schemeClr>
                </a:solidFill>
                <a:latin typeface="メイリオ" panose="020B0604030504040204" pitchFamily="50" charset="-128"/>
                <a:ea typeface="メイリオ" panose="020B0604030504040204" pitchFamily="50" charset="-128"/>
              </a:rPr>
              <a:t>『</a:t>
            </a:r>
            <a:r>
              <a:rPr kumimoji="1" lang="ja-JP" altLang="en-US" sz="2800" b="1" dirty="0">
                <a:solidFill>
                  <a:schemeClr val="tx1">
                    <a:lumMod val="50000"/>
                  </a:schemeClr>
                </a:solidFill>
                <a:latin typeface="メイリオ" panose="020B0604030504040204" pitchFamily="50" charset="-128"/>
                <a:ea typeface="メイリオ" panose="020B0604030504040204" pitchFamily="50" charset="-128"/>
              </a:rPr>
              <a:t>友</a:t>
            </a:r>
            <a:r>
              <a:rPr kumimoji="1" lang="en-US" altLang="ja-JP" sz="2800" b="1" dirty="0">
                <a:solidFill>
                  <a:schemeClr val="tx1">
                    <a:lumMod val="50000"/>
                  </a:schemeClr>
                </a:solidFill>
                <a:latin typeface="メイリオ" panose="020B0604030504040204" pitchFamily="50" charset="-128"/>
                <a:ea typeface="メイリオ" panose="020B0604030504040204" pitchFamily="50" charset="-128"/>
              </a:rPr>
              <a:t>』</a:t>
            </a:r>
            <a:r>
              <a:rPr kumimoji="1" lang="ja-JP" altLang="en-US" sz="2800" b="1" dirty="0">
                <a:solidFill>
                  <a:schemeClr val="tx1">
                    <a:lumMod val="50000"/>
                  </a:schemeClr>
                </a:solidFill>
                <a:latin typeface="メイリオ" panose="020B0604030504040204" pitchFamily="50" charset="-128"/>
                <a:ea typeface="メイリオ" panose="020B0604030504040204" pitchFamily="50" charset="-128"/>
              </a:rPr>
              <a:t>を読む・投稿する・活用する</a:t>
            </a:r>
            <a:endParaRPr kumimoji="1" lang="en-US" altLang="ja-JP" sz="2800" b="1" dirty="0">
              <a:solidFill>
                <a:schemeClr val="tx1">
                  <a:lumMod val="50000"/>
                </a:schemeClr>
              </a:solidFill>
              <a:latin typeface="メイリオ" panose="020B0604030504040204" pitchFamily="50" charset="-128"/>
              <a:ea typeface="メイリオ" panose="020B0604030504040204" pitchFamily="50" charset="-128"/>
            </a:endParaRPr>
          </a:p>
          <a:p>
            <a:pPr>
              <a:lnSpc>
                <a:spcPct val="150000"/>
              </a:lnSpc>
            </a:pPr>
            <a:r>
              <a:rPr kumimoji="1" lang="ja-JP" altLang="en-US" sz="2800" b="1" dirty="0">
                <a:solidFill>
                  <a:schemeClr val="tx1">
                    <a:lumMod val="50000"/>
                  </a:schemeClr>
                </a:solidFill>
                <a:latin typeface="メイリオ" panose="020B0604030504040204" pitchFamily="50" charset="-128"/>
                <a:ea typeface="メイリオ" panose="020B0604030504040204" pitchFamily="50" charset="-128"/>
              </a:rPr>
              <a:t>・ウェブサイト・電子版について</a:t>
            </a:r>
            <a:endParaRPr kumimoji="1" lang="en-US" altLang="ja-JP" sz="2800" b="1" dirty="0">
              <a:solidFill>
                <a:schemeClr val="tx1">
                  <a:lumMod val="50000"/>
                </a:schemeClr>
              </a:solidFill>
              <a:latin typeface="メイリオ" panose="020B0604030504040204" pitchFamily="50" charset="-128"/>
              <a:ea typeface="メイリオ" panose="020B0604030504040204" pitchFamily="50" charset="-128"/>
            </a:endParaRPr>
          </a:p>
          <a:p>
            <a:pPr>
              <a:lnSpc>
                <a:spcPct val="150000"/>
              </a:lnSpc>
            </a:pPr>
            <a:endParaRPr kumimoji="1" lang="en-US" altLang="ja-JP" sz="2800" b="1" dirty="0">
              <a:solidFill>
                <a:schemeClr val="tx1">
                  <a:lumMod val="50000"/>
                </a:schemeClr>
              </a:solidFill>
              <a:latin typeface="メイリオ" panose="020B0604030504040204" pitchFamily="50" charset="-128"/>
              <a:ea typeface="メイリオ" panose="020B0604030504040204" pitchFamily="50" charset="-128"/>
            </a:endParaRPr>
          </a:p>
          <a:p>
            <a:endParaRPr kumimoji="1" lang="en-US" altLang="ja-JP" sz="2800" dirty="0">
              <a:solidFill>
                <a:schemeClr val="tx1">
                  <a:lumMod val="50000"/>
                </a:schemeClr>
              </a:solidFill>
            </a:endParaRPr>
          </a:p>
          <a:p>
            <a:endParaRPr kumimoji="1" lang="en-US" altLang="ja-JP" sz="2800" dirty="0">
              <a:solidFill>
                <a:schemeClr val="tx1">
                  <a:lumMod val="50000"/>
                </a:schemeClr>
              </a:solidFill>
            </a:endParaRPr>
          </a:p>
          <a:p>
            <a:endParaRPr kumimoji="1" lang="ja-JP" altLang="en-US" sz="2800" dirty="0">
              <a:solidFill>
                <a:schemeClr val="tx1">
                  <a:lumMod val="50000"/>
                </a:schemeClr>
              </a:solidFill>
            </a:endParaRPr>
          </a:p>
        </p:txBody>
      </p:sp>
    </p:spTree>
    <p:extLst>
      <p:ext uri="{BB962C8B-B14F-4D97-AF65-F5344CB8AC3E}">
        <p14:creationId xmlns:p14="http://schemas.microsoft.com/office/powerpoint/2010/main" val="1388929005"/>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ja-JP" altLang="en-US" sz="2800" b="1" dirty="0">
                <a:latin typeface="メイリオ" panose="020B0604030504040204" pitchFamily="50" charset="-128"/>
                <a:ea typeface="メイリオ" panose="020B0604030504040204" pitchFamily="50" charset="-128"/>
              </a:rPr>
              <a:t>今年度　新企画①</a:t>
            </a:r>
          </a:p>
        </p:txBody>
      </p:sp>
      <p:sp>
        <p:nvSpPr>
          <p:cNvPr id="2" name="テキスト ボックス 1"/>
          <p:cNvSpPr txBox="1"/>
          <p:nvPr/>
        </p:nvSpPr>
        <p:spPr>
          <a:xfrm>
            <a:off x="685800" y="1905000"/>
            <a:ext cx="184731" cy="523220"/>
          </a:xfrm>
          <a:prstGeom prst="rect">
            <a:avLst/>
          </a:prstGeom>
          <a:noFill/>
        </p:spPr>
        <p:txBody>
          <a:bodyPr wrap="none" rtlCol="0">
            <a:spAutoFit/>
          </a:bodyPr>
          <a:lstStyle/>
          <a:p>
            <a:endParaRPr kumimoji="1" lang="ja-JP" altLang="en-US" sz="2800" dirty="0">
              <a:solidFill>
                <a:schemeClr val="tx1">
                  <a:lumMod val="50000"/>
                </a:schemeClr>
              </a:solidFill>
            </a:endParaRPr>
          </a:p>
        </p:txBody>
      </p:sp>
      <p:sp>
        <p:nvSpPr>
          <p:cNvPr id="8" name="テキスト ボックス 7"/>
          <p:cNvSpPr txBox="1"/>
          <p:nvPr/>
        </p:nvSpPr>
        <p:spPr>
          <a:xfrm>
            <a:off x="609600" y="1302401"/>
            <a:ext cx="8070574" cy="1600438"/>
          </a:xfrm>
          <a:prstGeom prst="rect">
            <a:avLst/>
          </a:prstGeom>
          <a:noFill/>
        </p:spPr>
        <p:txBody>
          <a:bodyPr wrap="square" spcCol="432000" rtlCol="0">
            <a:spAutoFit/>
          </a:bodyPr>
          <a:lstStyle/>
          <a:p>
            <a:pPr>
              <a:lnSpc>
                <a:spcPct val="150000"/>
              </a:lnSpc>
            </a:pPr>
            <a:r>
              <a:rPr kumimoji="1" lang="ja-JP" altLang="en-US" sz="2800" b="1" dirty="0">
                <a:solidFill>
                  <a:schemeClr val="tx1">
                    <a:lumMod val="50000"/>
                  </a:schemeClr>
                </a:solidFill>
                <a:latin typeface="メイリオ" panose="020B0604030504040204" pitchFamily="50" charset="-128"/>
                <a:ea typeface="メイリオ" panose="020B0604030504040204" pitchFamily="50" charset="-128"/>
              </a:rPr>
              <a:t>ガイ散策</a:t>
            </a:r>
            <a:endParaRPr kumimoji="1" lang="en-US" altLang="ja-JP" sz="2800" dirty="0">
              <a:solidFill>
                <a:schemeClr val="tx1">
                  <a:lumMod val="50000"/>
                </a:schemeClr>
              </a:solidFill>
            </a:endParaRPr>
          </a:p>
          <a:p>
            <a:endParaRPr kumimoji="1" lang="en-US" altLang="ja-JP" sz="2800" dirty="0">
              <a:solidFill>
                <a:schemeClr val="tx1">
                  <a:lumMod val="50000"/>
                </a:schemeClr>
              </a:solidFill>
            </a:endParaRPr>
          </a:p>
          <a:p>
            <a:endParaRPr kumimoji="1" lang="ja-JP" altLang="en-US" sz="2800" dirty="0">
              <a:solidFill>
                <a:schemeClr val="tx1">
                  <a:lumMod val="50000"/>
                </a:schemeClr>
              </a:solidFill>
            </a:endParaRPr>
          </a:p>
        </p:txBody>
      </p:sp>
      <p:pic>
        <p:nvPicPr>
          <p:cNvPr id="4" name="図 3">
            <a:extLst>
              <a:ext uri="{FF2B5EF4-FFF2-40B4-BE49-F238E27FC236}">
                <a16:creationId xmlns:a16="http://schemas.microsoft.com/office/drawing/2014/main" id="{96437EA5-3D28-4A5B-89CD-BAE5391B91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407" y="2166610"/>
            <a:ext cx="5338618" cy="377707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6" name="図 5">
            <a:extLst>
              <a:ext uri="{FF2B5EF4-FFF2-40B4-BE49-F238E27FC236}">
                <a16:creationId xmlns:a16="http://schemas.microsoft.com/office/drawing/2014/main" id="{1955D34B-0CD9-497B-B5AD-B523331DA2A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01659">
            <a:off x="5392324" y="1036782"/>
            <a:ext cx="2745418" cy="388476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157868222"/>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ja-JP" altLang="en-US" sz="2800" b="1" dirty="0">
                <a:latin typeface="メイリオ" panose="020B0604030504040204" pitchFamily="50" charset="-128"/>
                <a:ea typeface="メイリオ" panose="020B0604030504040204" pitchFamily="50" charset="-128"/>
              </a:rPr>
              <a:t>今年度　新企画②</a:t>
            </a:r>
          </a:p>
        </p:txBody>
      </p:sp>
      <p:sp>
        <p:nvSpPr>
          <p:cNvPr id="2" name="テキスト ボックス 1"/>
          <p:cNvSpPr txBox="1"/>
          <p:nvPr/>
        </p:nvSpPr>
        <p:spPr>
          <a:xfrm>
            <a:off x="685800" y="1905000"/>
            <a:ext cx="184731" cy="523220"/>
          </a:xfrm>
          <a:prstGeom prst="rect">
            <a:avLst/>
          </a:prstGeom>
          <a:noFill/>
        </p:spPr>
        <p:txBody>
          <a:bodyPr wrap="none" rtlCol="0">
            <a:spAutoFit/>
          </a:bodyPr>
          <a:lstStyle/>
          <a:p>
            <a:endParaRPr kumimoji="1" lang="ja-JP" altLang="en-US" sz="2800" dirty="0">
              <a:solidFill>
                <a:schemeClr val="tx1">
                  <a:lumMod val="50000"/>
                </a:schemeClr>
              </a:solidFill>
            </a:endParaRPr>
          </a:p>
        </p:txBody>
      </p:sp>
      <p:sp>
        <p:nvSpPr>
          <p:cNvPr id="8" name="テキスト ボックス 7"/>
          <p:cNvSpPr txBox="1"/>
          <p:nvPr/>
        </p:nvSpPr>
        <p:spPr>
          <a:xfrm>
            <a:off x="609600" y="1302401"/>
            <a:ext cx="8070574" cy="1600438"/>
          </a:xfrm>
          <a:prstGeom prst="rect">
            <a:avLst/>
          </a:prstGeom>
          <a:noFill/>
        </p:spPr>
        <p:txBody>
          <a:bodyPr wrap="square" spcCol="432000" rtlCol="0">
            <a:spAutoFit/>
          </a:bodyPr>
          <a:lstStyle/>
          <a:p>
            <a:pPr>
              <a:lnSpc>
                <a:spcPct val="150000"/>
              </a:lnSpc>
            </a:pPr>
            <a:r>
              <a:rPr kumimoji="1" lang="ja-JP" altLang="en-US" sz="2800" b="1" dirty="0" err="1">
                <a:solidFill>
                  <a:schemeClr val="tx1">
                    <a:lumMod val="50000"/>
                  </a:schemeClr>
                </a:solidFill>
                <a:latin typeface="メイリオ" panose="020B0604030504040204" pitchFamily="50" charset="-128"/>
                <a:ea typeface="メイリオ" panose="020B0604030504040204" pitchFamily="50" charset="-128"/>
              </a:rPr>
              <a:t>すずちゃんの</a:t>
            </a:r>
            <a:r>
              <a:rPr kumimoji="1" lang="ja-JP" altLang="en-US" sz="2800" b="1" dirty="0">
                <a:solidFill>
                  <a:schemeClr val="tx1">
                    <a:lumMod val="50000"/>
                  </a:schemeClr>
                </a:solidFill>
                <a:latin typeface="メイリオ" panose="020B0604030504040204" pitchFamily="50" charset="-128"/>
                <a:ea typeface="メイリオ" panose="020B0604030504040204" pitchFamily="50" charset="-128"/>
              </a:rPr>
              <a:t> </a:t>
            </a:r>
            <a:r>
              <a:rPr kumimoji="1" lang="en-US" altLang="ja-JP" sz="2800" b="1" dirty="0">
                <a:solidFill>
                  <a:schemeClr val="tx1">
                    <a:lumMod val="50000"/>
                  </a:schemeClr>
                </a:solidFill>
                <a:latin typeface="メイリオ" panose="020B0604030504040204" pitchFamily="50" charset="-128"/>
                <a:ea typeface="メイリオ" panose="020B0604030504040204" pitchFamily="50" charset="-128"/>
              </a:rPr>
              <a:t>Just</a:t>
            </a:r>
            <a:r>
              <a:rPr kumimoji="1" lang="ja-JP" altLang="en-US" sz="2800" b="1" dirty="0">
                <a:solidFill>
                  <a:schemeClr val="tx1">
                    <a:lumMod val="50000"/>
                  </a:schemeClr>
                </a:solidFill>
                <a:latin typeface="メイリオ" panose="020B0604030504040204" pitchFamily="50" charset="-128"/>
                <a:ea typeface="メイリオ" panose="020B0604030504040204" pitchFamily="50" charset="-128"/>
              </a:rPr>
              <a:t> </a:t>
            </a:r>
            <a:r>
              <a:rPr kumimoji="1" lang="en-US" altLang="ja-JP" sz="2800" b="1" dirty="0">
                <a:solidFill>
                  <a:schemeClr val="tx1">
                    <a:lumMod val="50000"/>
                  </a:schemeClr>
                </a:solidFill>
                <a:latin typeface="メイリオ" panose="020B0604030504040204" pitchFamily="50" charset="-128"/>
                <a:ea typeface="メイリオ" panose="020B0604030504040204" pitchFamily="50" charset="-128"/>
              </a:rPr>
              <a:t>say</a:t>
            </a:r>
            <a:r>
              <a:rPr kumimoji="1" lang="ja-JP" altLang="en-US" sz="2800" b="1" dirty="0">
                <a:solidFill>
                  <a:schemeClr val="tx1">
                    <a:lumMod val="50000"/>
                  </a:schemeClr>
                </a:solidFill>
                <a:latin typeface="メイリオ" panose="020B0604030504040204" pitchFamily="50" charset="-128"/>
                <a:ea typeface="メイリオ" panose="020B0604030504040204" pitchFamily="50" charset="-128"/>
              </a:rPr>
              <a:t> </a:t>
            </a:r>
            <a:r>
              <a:rPr kumimoji="1" lang="en-US" altLang="ja-JP" sz="2800" b="1" dirty="0">
                <a:solidFill>
                  <a:schemeClr val="tx1">
                    <a:lumMod val="50000"/>
                  </a:schemeClr>
                </a:solidFill>
                <a:latin typeface="メイリオ" panose="020B0604030504040204" pitchFamily="50" charset="-128"/>
                <a:ea typeface="メイリオ" panose="020B0604030504040204" pitchFamily="50" charset="-128"/>
              </a:rPr>
              <a:t>cheese</a:t>
            </a:r>
            <a:r>
              <a:rPr kumimoji="1" lang="ja-JP" altLang="en-US" sz="2800" b="1" dirty="0">
                <a:solidFill>
                  <a:schemeClr val="tx1">
                    <a:lumMod val="50000"/>
                  </a:schemeClr>
                </a:solidFill>
                <a:latin typeface="メイリオ" panose="020B0604030504040204" pitchFamily="50" charset="-128"/>
                <a:ea typeface="メイリオ" panose="020B0604030504040204" pitchFamily="50" charset="-128"/>
              </a:rPr>
              <a:t>！</a:t>
            </a:r>
            <a:endParaRPr kumimoji="1" lang="en-US" altLang="ja-JP" sz="2800" dirty="0">
              <a:solidFill>
                <a:schemeClr val="tx1">
                  <a:lumMod val="50000"/>
                </a:schemeClr>
              </a:solidFill>
            </a:endParaRPr>
          </a:p>
          <a:p>
            <a:endParaRPr kumimoji="1" lang="en-US" altLang="ja-JP" sz="2800" dirty="0">
              <a:solidFill>
                <a:schemeClr val="tx1">
                  <a:lumMod val="50000"/>
                </a:schemeClr>
              </a:solidFill>
            </a:endParaRPr>
          </a:p>
          <a:p>
            <a:endParaRPr kumimoji="1" lang="ja-JP" altLang="en-US" sz="2800" dirty="0">
              <a:solidFill>
                <a:schemeClr val="tx1">
                  <a:lumMod val="50000"/>
                </a:schemeClr>
              </a:solidFill>
            </a:endParaRPr>
          </a:p>
        </p:txBody>
      </p:sp>
      <p:pic>
        <p:nvPicPr>
          <p:cNvPr id="4" name="図 3">
            <a:extLst>
              <a:ext uri="{FF2B5EF4-FFF2-40B4-BE49-F238E27FC236}">
                <a16:creationId xmlns:a16="http://schemas.microsoft.com/office/drawing/2014/main" id="{675F1EF1-089C-49C0-BB7D-19D8D4F73E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2509" y="2068255"/>
            <a:ext cx="5938982" cy="420183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731932864"/>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ja-JP" altLang="en-US" sz="2800" b="1" dirty="0">
                <a:latin typeface="メイリオ" panose="020B0604030504040204" pitchFamily="50" charset="-128"/>
                <a:ea typeface="メイリオ" panose="020B0604030504040204" pitchFamily="50" charset="-128"/>
              </a:rPr>
              <a:t>今年度　新企画③</a:t>
            </a:r>
          </a:p>
        </p:txBody>
      </p:sp>
      <p:sp>
        <p:nvSpPr>
          <p:cNvPr id="2" name="テキスト ボックス 1"/>
          <p:cNvSpPr txBox="1"/>
          <p:nvPr/>
        </p:nvSpPr>
        <p:spPr>
          <a:xfrm>
            <a:off x="685800" y="1905000"/>
            <a:ext cx="184731" cy="523220"/>
          </a:xfrm>
          <a:prstGeom prst="rect">
            <a:avLst/>
          </a:prstGeom>
          <a:noFill/>
        </p:spPr>
        <p:txBody>
          <a:bodyPr wrap="none" rtlCol="0">
            <a:spAutoFit/>
          </a:bodyPr>
          <a:lstStyle/>
          <a:p>
            <a:endParaRPr kumimoji="1" lang="ja-JP" altLang="en-US" sz="2800" dirty="0">
              <a:solidFill>
                <a:schemeClr val="tx1">
                  <a:lumMod val="50000"/>
                </a:schemeClr>
              </a:solidFill>
            </a:endParaRPr>
          </a:p>
        </p:txBody>
      </p:sp>
      <p:sp>
        <p:nvSpPr>
          <p:cNvPr id="8" name="テキスト ボックス 7"/>
          <p:cNvSpPr txBox="1"/>
          <p:nvPr/>
        </p:nvSpPr>
        <p:spPr>
          <a:xfrm>
            <a:off x="609600" y="1302401"/>
            <a:ext cx="8070574" cy="1169551"/>
          </a:xfrm>
          <a:prstGeom prst="rect">
            <a:avLst/>
          </a:prstGeom>
          <a:noFill/>
        </p:spPr>
        <p:txBody>
          <a:bodyPr wrap="square" spcCol="432000" rtlCol="0">
            <a:spAutoFit/>
          </a:bodyPr>
          <a:lstStyle/>
          <a:p>
            <a:pPr>
              <a:lnSpc>
                <a:spcPct val="150000"/>
              </a:lnSpc>
            </a:pPr>
            <a:r>
              <a:rPr kumimoji="1" lang="ja-JP" altLang="en-US" sz="2800" b="1" dirty="0">
                <a:solidFill>
                  <a:schemeClr val="tx1">
                    <a:lumMod val="50000"/>
                  </a:schemeClr>
                </a:solidFill>
                <a:latin typeface="メイリオ" panose="020B0604030504040204" pitchFamily="50" charset="-128"/>
                <a:ea typeface="メイリオ" panose="020B0604030504040204" pitchFamily="50" charset="-128"/>
              </a:rPr>
              <a:t>表紙</a:t>
            </a:r>
            <a:endParaRPr kumimoji="1" lang="en-US" altLang="ja-JP" sz="2800" dirty="0">
              <a:solidFill>
                <a:schemeClr val="tx1">
                  <a:lumMod val="50000"/>
                </a:schemeClr>
              </a:solidFill>
            </a:endParaRPr>
          </a:p>
          <a:p>
            <a:endParaRPr kumimoji="1" lang="ja-JP" altLang="en-US" sz="2800" dirty="0">
              <a:solidFill>
                <a:schemeClr val="tx1">
                  <a:lumMod val="50000"/>
                </a:schemeClr>
              </a:solidFill>
            </a:endParaRPr>
          </a:p>
        </p:txBody>
      </p:sp>
      <p:pic>
        <p:nvPicPr>
          <p:cNvPr id="6" name="図 5">
            <a:extLst>
              <a:ext uri="{FF2B5EF4-FFF2-40B4-BE49-F238E27FC236}">
                <a16:creationId xmlns:a16="http://schemas.microsoft.com/office/drawing/2014/main" id="{500789A1-EBA7-4EB9-81AF-ACCF619AEA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7078" y="1874844"/>
            <a:ext cx="3044530" cy="4308768"/>
          </a:xfrm>
          <a:prstGeom prst="rect">
            <a:avLst/>
          </a:prstGeom>
        </p:spPr>
      </p:pic>
      <p:pic>
        <p:nvPicPr>
          <p:cNvPr id="9" name="図 8">
            <a:extLst>
              <a:ext uri="{FF2B5EF4-FFF2-40B4-BE49-F238E27FC236}">
                <a16:creationId xmlns:a16="http://schemas.microsoft.com/office/drawing/2014/main" id="{4748C99C-DDAD-441A-A0EA-D245EEF3F9F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29293" y="1874844"/>
            <a:ext cx="3034710" cy="4308768"/>
          </a:xfrm>
          <a:prstGeom prst="rect">
            <a:avLst/>
          </a:prstGeom>
        </p:spPr>
      </p:pic>
    </p:spTree>
    <p:extLst>
      <p:ext uri="{BB962C8B-B14F-4D97-AF65-F5344CB8AC3E}">
        <p14:creationId xmlns:p14="http://schemas.microsoft.com/office/powerpoint/2010/main" val="1363766641"/>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吹き出し: 四角形 10">
            <a:extLst>
              <a:ext uri="{FF2B5EF4-FFF2-40B4-BE49-F238E27FC236}">
                <a16:creationId xmlns:a16="http://schemas.microsoft.com/office/drawing/2014/main" id="{5EBB1CB1-B30E-455B-B3A4-42793208330F}"/>
              </a:ext>
            </a:extLst>
          </p:cNvPr>
          <p:cNvSpPr/>
          <p:nvPr/>
        </p:nvSpPr>
        <p:spPr>
          <a:xfrm>
            <a:off x="381000" y="3429001"/>
            <a:ext cx="4551217" cy="2504844"/>
          </a:xfrm>
          <a:prstGeom prst="wedgeRectCallou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2560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ja-JP" altLang="en-US" sz="2800" b="1" dirty="0">
                <a:latin typeface="メイリオ" panose="020B0604030504040204" pitchFamily="50" charset="-128"/>
                <a:ea typeface="メイリオ" panose="020B0604030504040204" pitchFamily="50" charset="-128"/>
              </a:rPr>
              <a:t>あらためて　ロータリーの友って何ですか？</a:t>
            </a:r>
          </a:p>
        </p:txBody>
      </p:sp>
      <p:sp>
        <p:nvSpPr>
          <p:cNvPr id="2" name="テキスト ボックス 1"/>
          <p:cNvSpPr txBox="1"/>
          <p:nvPr/>
        </p:nvSpPr>
        <p:spPr>
          <a:xfrm>
            <a:off x="685800" y="1905000"/>
            <a:ext cx="184731" cy="523220"/>
          </a:xfrm>
          <a:prstGeom prst="rect">
            <a:avLst/>
          </a:prstGeom>
          <a:noFill/>
        </p:spPr>
        <p:txBody>
          <a:bodyPr wrap="none" rtlCol="0">
            <a:spAutoFit/>
          </a:bodyPr>
          <a:lstStyle/>
          <a:p>
            <a:endParaRPr kumimoji="1" lang="ja-JP" altLang="en-US" sz="2800" dirty="0">
              <a:solidFill>
                <a:schemeClr val="tx1">
                  <a:lumMod val="50000"/>
                </a:schemeClr>
              </a:solidFill>
            </a:endParaRPr>
          </a:p>
        </p:txBody>
      </p:sp>
      <p:sp>
        <p:nvSpPr>
          <p:cNvPr id="3" name="テキスト ボックス 2">
            <a:extLst>
              <a:ext uri="{FF2B5EF4-FFF2-40B4-BE49-F238E27FC236}">
                <a16:creationId xmlns:a16="http://schemas.microsoft.com/office/drawing/2014/main" id="{060376C9-BB2B-4C4B-B152-DCBA363D7242}"/>
              </a:ext>
            </a:extLst>
          </p:cNvPr>
          <p:cNvSpPr txBox="1"/>
          <p:nvPr/>
        </p:nvSpPr>
        <p:spPr>
          <a:xfrm>
            <a:off x="477404" y="3527261"/>
            <a:ext cx="4358408" cy="2308324"/>
          </a:xfrm>
          <a:prstGeom prst="rect">
            <a:avLst/>
          </a:prstGeom>
          <a:noFill/>
        </p:spPr>
        <p:txBody>
          <a:bodyPr wrap="square" rtlCol="0">
            <a:spAutoFit/>
          </a:bodyPr>
          <a:lstStyle/>
          <a:p>
            <a:pPr algn="ctr"/>
            <a:r>
              <a:rPr kumimoji="1" lang="ja-JP" altLang="en-US" sz="3600" b="1" dirty="0">
                <a:solidFill>
                  <a:srgbClr val="002060"/>
                </a:solidFill>
              </a:rPr>
              <a:t>日本の</a:t>
            </a:r>
            <a:endParaRPr kumimoji="1" lang="en-US" altLang="ja-JP" sz="3600" b="1" dirty="0">
              <a:solidFill>
                <a:srgbClr val="002060"/>
              </a:solidFill>
            </a:endParaRPr>
          </a:p>
          <a:p>
            <a:pPr algn="ctr"/>
            <a:r>
              <a:rPr kumimoji="1" lang="ja-JP" altLang="en-US" sz="3600" b="1" dirty="0">
                <a:solidFill>
                  <a:srgbClr val="002060"/>
                </a:solidFill>
              </a:rPr>
              <a:t>ロータリーの会員が</a:t>
            </a:r>
            <a:endParaRPr kumimoji="1" lang="en-US" altLang="ja-JP" sz="3600" b="1" dirty="0">
              <a:solidFill>
                <a:srgbClr val="002060"/>
              </a:solidFill>
            </a:endParaRPr>
          </a:p>
          <a:p>
            <a:pPr algn="ctr"/>
            <a:r>
              <a:rPr kumimoji="1" lang="ja-JP" altLang="en-US" sz="3600" b="1" dirty="0">
                <a:solidFill>
                  <a:srgbClr val="002060"/>
                </a:solidFill>
              </a:rPr>
              <a:t>親睦を深めるための</a:t>
            </a:r>
            <a:endParaRPr kumimoji="1" lang="en-US" altLang="ja-JP" sz="3600" b="1" dirty="0">
              <a:solidFill>
                <a:srgbClr val="002060"/>
              </a:solidFill>
            </a:endParaRPr>
          </a:p>
          <a:p>
            <a:pPr algn="ctr"/>
            <a:r>
              <a:rPr kumimoji="1" lang="ja-JP" altLang="en-US" sz="3600" b="1" dirty="0">
                <a:solidFill>
                  <a:srgbClr val="002060"/>
                </a:solidFill>
              </a:rPr>
              <a:t>会報誌です</a:t>
            </a:r>
          </a:p>
        </p:txBody>
      </p:sp>
      <p:sp>
        <p:nvSpPr>
          <p:cNvPr id="10" name="吹き出し: 円形 9">
            <a:extLst>
              <a:ext uri="{FF2B5EF4-FFF2-40B4-BE49-F238E27FC236}">
                <a16:creationId xmlns:a16="http://schemas.microsoft.com/office/drawing/2014/main" id="{0967BE2E-5A65-4F21-A856-1CDAE4C24E9C}"/>
              </a:ext>
            </a:extLst>
          </p:cNvPr>
          <p:cNvSpPr/>
          <p:nvPr/>
        </p:nvSpPr>
        <p:spPr>
          <a:xfrm>
            <a:off x="4396510" y="1230751"/>
            <a:ext cx="4605482" cy="2731655"/>
          </a:xfrm>
          <a:prstGeom prst="wedgeEllipseCallou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kumimoji="1" lang="ja-JP" altLang="en-US" sz="3600" b="1" dirty="0">
                <a:solidFill>
                  <a:schemeClr val="bg1"/>
                </a:solidFill>
              </a:rPr>
              <a:t>国際ロータリーからの情報を伝える雑誌です</a:t>
            </a:r>
          </a:p>
          <a:p>
            <a:pPr algn="ctr"/>
            <a:endParaRPr kumimoji="1" lang="ja-JP" altLang="en-US" dirty="0"/>
          </a:p>
        </p:txBody>
      </p:sp>
    </p:spTree>
    <p:extLst>
      <p:ext uri="{BB962C8B-B14F-4D97-AF65-F5344CB8AC3E}">
        <p14:creationId xmlns:p14="http://schemas.microsoft.com/office/powerpoint/2010/main" val="3074852007"/>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ja-JP" altLang="en-US" sz="2800" b="1" dirty="0">
                <a:latin typeface="メイリオ" panose="020B0604030504040204" pitchFamily="50" charset="-128"/>
                <a:ea typeface="メイリオ" panose="020B0604030504040204" pitchFamily="50" charset="-128"/>
              </a:rPr>
              <a:t>ロータリーの友の役割　①</a:t>
            </a:r>
          </a:p>
        </p:txBody>
      </p:sp>
      <p:sp>
        <p:nvSpPr>
          <p:cNvPr id="2" name="テキスト ボックス 1"/>
          <p:cNvSpPr txBox="1"/>
          <p:nvPr/>
        </p:nvSpPr>
        <p:spPr>
          <a:xfrm>
            <a:off x="685800" y="1905000"/>
            <a:ext cx="184731" cy="523220"/>
          </a:xfrm>
          <a:prstGeom prst="rect">
            <a:avLst/>
          </a:prstGeom>
          <a:noFill/>
        </p:spPr>
        <p:txBody>
          <a:bodyPr wrap="none" rtlCol="0">
            <a:spAutoFit/>
          </a:bodyPr>
          <a:lstStyle/>
          <a:p>
            <a:endParaRPr kumimoji="1" lang="ja-JP" altLang="en-US" sz="2800" dirty="0">
              <a:solidFill>
                <a:schemeClr val="tx1">
                  <a:lumMod val="50000"/>
                </a:schemeClr>
              </a:solidFill>
            </a:endParaRPr>
          </a:p>
        </p:txBody>
      </p:sp>
      <p:sp>
        <p:nvSpPr>
          <p:cNvPr id="4" name="テキスト ボックス 3">
            <a:extLst>
              <a:ext uri="{FF2B5EF4-FFF2-40B4-BE49-F238E27FC236}">
                <a16:creationId xmlns:a16="http://schemas.microsoft.com/office/drawing/2014/main" id="{979B5505-82D9-41B0-A282-E287F150C53B}"/>
              </a:ext>
            </a:extLst>
          </p:cNvPr>
          <p:cNvSpPr txBox="1"/>
          <p:nvPr/>
        </p:nvSpPr>
        <p:spPr>
          <a:xfrm>
            <a:off x="6338459" y="1244131"/>
            <a:ext cx="2031325" cy="5163127"/>
          </a:xfrm>
          <a:prstGeom prst="rect">
            <a:avLst/>
          </a:prstGeom>
          <a:noFill/>
        </p:spPr>
        <p:txBody>
          <a:bodyPr vert="eaVert" wrap="square" rtlCol="0">
            <a:spAutoFit/>
          </a:bodyPr>
          <a:lstStyle/>
          <a:p>
            <a:r>
              <a:rPr kumimoji="1" lang="ja-JP" altLang="en-US" sz="4000" b="1" dirty="0">
                <a:solidFill>
                  <a:srgbClr val="002060"/>
                </a:solidFill>
              </a:rPr>
              <a:t>日本のロータリーの会員が親睦を深めるための会報誌</a:t>
            </a:r>
          </a:p>
        </p:txBody>
      </p:sp>
      <p:pic>
        <p:nvPicPr>
          <p:cNvPr id="3" name="図 2">
            <a:extLst>
              <a:ext uri="{FF2B5EF4-FFF2-40B4-BE49-F238E27FC236}">
                <a16:creationId xmlns:a16="http://schemas.microsoft.com/office/drawing/2014/main" id="{C3C9373C-3F22-4664-805C-4F27B5035E6A}"/>
              </a:ext>
            </a:extLst>
          </p:cNvPr>
          <p:cNvPicPr>
            <a:picLocks noChangeAspect="1"/>
          </p:cNvPicPr>
          <p:nvPr/>
        </p:nvPicPr>
        <p:blipFill>
          <a:blip r:embed="rId3"/>
          <a:stretch>
            <a:fillRect/>
          </a:stretch>
        </p:blipFill>
        <p:spPr>
          <a:xfrm>
            <a:off x="553712" y="1244131"/>
            <a:ext cx="5693863" cy="393746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6" name="図 5">
            <a:extLst>
              <a:ext uri="{FF2B5EF4-FFF2-40B4-BE49-F238E27FC236}">
                <a16:creationId xmlns:a16="http://schemas.microsoft.com/office/drawing/2014/main" id="{4DE47660-9481-42AA-9FB1-9066CA9A20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216" y="3539269"/>
            <a:ext cx="3709079" cy="2584354"/>
          </a:xfrm>
          <a:prstGeom prst="rect">
            <a:avLst/>
          </a:prstGeom>
          <a:ln>
            <a:solidFill>
              <a:schemeClr val="bg2">
                <a:lumMod val="10000"/>
              </a:schemeClr>
            </a:solidFill>
          </a:ln>
        </p:spPr>
      </p:pic>
    </p:spTree>
    <p:extLst>
      <p:ext uri="{BB962C8B-B14F-4D97-AF65-F5344CB8AC3E}">
        <p14:creationId xmlns:p14="http://schemas.microsoft.com/office/powerpoint/2010/main" val="319511540"/>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ja-JP" altLang="en-US" sz="2800" b="1" dirty="0">
                <a:latin typeface="メイリオ" panose="020B0604030504040204" pitchFamily="50" charset="-128"/>
                <a:ea typeface="メイリオ" panose="020B0604030504040204" pitchFamily="50" charset="-128"/>
              </a:rPr>
              <a:t>補足・</a:t>
            </a:r>
            <a:r>
              <a:rPr lang="en-US" altLang="ja-JP" sz="2800" b="1" dirty="0">
                <a:latin typeface="メイリオ" panose="020B0604030504040204" pitchFamily="50" charset="-128"/>
                <a:ea typeface="メイリオ" panose="020B0604030504040204" pitchFamily="50" charset="-128"/>
              </a:rPr>
              <a:t>1953</a:t>
            </a:r>
            <a:r>
              <a:rPr lang="ja-JP" altLang="en-US" sz="2800" b="1" dirty="0">
                <a:latin typeface="メイリオ" panose="020B0604030504040204" pitchFamily="50" charset="-128"/>
                <a:ea typeface="メイリオ" panose="020B0604030504040204" pitchFamily="50" charset="-128"/>
              </a:rPr>
              <a:t>年</a:t>
            </a:r>
            <a:r>
              <a:rPr lang="en-US" altLang="ja-JP" sz="2800" b="1" dirty="0">
                <a:latin typeface="メイリオ" panose="020B0604030504040204" pitchFamily="50" charset="-128"/>
                <a:ea typeface="メイリオ" panose="020B0604030504040204" pitchFamily="50" charset="-128"/>
              </a:rPr>
              <a:t>1</a:t>
            </a:r>
            <a:r>
              <a:rPr lang="ja-JP" altLang="en-US" sz="2800" b="1" dirty="0">
                <a:latin typeface="メイリオ" panose="020B0604030504040204" pitchFamily="50" charset="-128"/>
                <a:ea typeface="メイリオ" panose="020B0604030504040204" pitchFamily="50" charset="-128"/>
              </a:rPr>
              <a:t>月　創刊</a:t>
            </a:r>
          </a:p>
        </p:txBody>
      </p:sp>
      <p:pic>
        <p:nvPicPr>
          <p:cNvPr id="5" name="Picture 8" descr="創刊号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38200" y="1752600"/>
            <a:ext cx="2330450" cy="324008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 name="Rectangle 9"/>
          <p:cNvSpPr txBox="1">
            <a:spLocks noChangeArrowheads="1"/>
          </p:cNvSpPr>
          <p:nvPr/>
        </p:nvSpPr>
        <p:spPr>
          <a:xfrm>
            <a:off x="441326" y="5181600"/>
            <a:ext cx="3539004" cy="792162"/>
          </a:xfrm>
          <a:prstGeom prst="rect">
            <a:avLst/>
          </a:prstGeom>
          <a:noFill/>
          <a:ln/>
        </p:spPr>
        <p:txBody>
          <a:bodyPr/>
          <a:lstStyle>
            <a:lvl1pPr marL="342900" indent="-342900" algn="l" defTabSz="457200" rtl="0" eaLnBrk="0" fontAlgn="base" hangingPunct="0">
              <a:spcBef>
                <a:spcPct val="20000"/>
              </a:spcBef>
              <a:spcAft>
                <a:spcPct val="0"/>
              </a:spcAft>
              <a:buFont typeface="Arial" panose="020B0604020202020204" pitchFamily="34" charset="0"/>
              <a:buChar char="•"/>
              <a:defRPr sz="3000" kern="1200">
                <a:solidFill>
                  <a:srgbClr val="58585A"/>
                </a:solidFill>
                <a:latin typeface="Georgia"/>
                <a:ea typeface="ＭＳ Ｐゴシック" panose="020B0600070205080204" pitchFamily="50" charset="-128"/>
                <a:cs typeface="Georgia"/>
              </a:defRPr>
            </a:lvl1pPr>
            <a:lvl2pPr marL="742950" indent="-285750" algn="l" defTabSz="457200" rtl="0" eaLnBrk="0" fontAlgn="base" hangingPunct="0">
              <a:spcBef>
                <a:spcPct val="20000"/>
              </a:spcBef>
              <a:spcAft>
                <a:spcPct val="0"/>
              </a:spcAft>
              <a:buFont typeface="Arial" panose="020B0604020202020204" pitchFamily="34" charset="0"/>
              <a:buChar char="–"/>
              <a:defRPr sz="2600" kern="1200">
                <a:solidFill>
                  <a:srgbClr val="58585A"/>
                </a:solidFill>
                <a:latin typeface="Georgia"/>
                <a:ea typeface="ＭＳ Ｐゴシック" panose="020B0600070205080204" pitchFamily="50" charset="-128"/>
                <a:cs typeface="Georgia"/>
              </a:defRPr>
            </a:lvl2pPr>
            <a:lvl3pPr marL="1143000" indent="-228600" algn="l" defTabSz="457200" rtl="0" eaLnBrk="0" fontAlgn="base" hangingPunct="0">
              <a:spcBef>
                <a:spcPct val="20000"/>
              </a:spcBef>
              <a:spcAft>
                <a:spcPct val="0"/>
              </a:spcAft>
              <a:buFont typeface="Arial" panose="020B0604020202020204" pitchFamily="34" charset="0"/>
              <a:buChar char="•"/>
              <a:defRPr sz="2200" kern="1200">
                <a:solidFill>
                  <a:srgbClr val="58585A"/>
                </a:solidFill>
                <a:latin typeface="Georgia"/>
                <a:ea typeface="ＭＳ Ｐゴシック" panose="020B0600070205080204" pitchFamily="50" charset="-128"/>
                <a:cs typeface="Georgia"/>
              </a:defRPr>
            </a:lvl3pPr>
            <a:lvl4pPr marL="1600200" indent="-228600" algn="l" defTabSz="457200" rtl="0" eaLnBrk="0" fontAlgn="base" hangingPunct="0">
              <a:spcBef>
                <a:spcPct val="20000"/>
              </a:spcBef>
              <a:spcAft>
                <a:spcPct val="0"/>
              </a:spcAft>
              <a:buFont typeface="Arial" panose="020B0604020202020204" pitchFamily="34" charset="0"/>
              <a:buChar char="–"/>
              <a:defRPr sz="1800" kern="1200">
                <a:solidFill>
                  <a:srgbClr val="58585A"/>
                </a:solidFill>
                <a:latin typeface="Georgia"/>
                <a:ea typeface="ＭＳ Ｐゴシック" panose="020B0600070205080204" pitchFamily="50" charset="-128"/>
                <a:cs typeface="Georgia"/>
              </a:defRPr>
            </a:lvl4pPr>
            <a:lvl5pPr marL="2057400" indent="-228600" algn="l" defTabSz="457200" rtl="0" eaLnBrk="0" fontAlgn="base" hangingPunct="0">
              <a:spcBef>
                <a:spcPct val="20000"/>
              </a:spcBef>
              <a:spcAft>
                <a:spcPct val="0"/>
              </a:spcAft>
              <a:buFont typeface="Arial" panose="020B0604020202020204" pitchFamily="34" charset="0"/>
              <a:buChar char="»"/>
              <a:defRPr sz="1600" kern="1200">
                <a:solidFill>
                  <a:srgbClr val="58585A"/>
                </a:solidFill>
                <a:latin typeface="Georgia"/>
                <a:ea typeface="ＭＳ Ｐゴシック" panose="020B0600070205080204" pitchFamily="50" charset="-128"/>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80000"/>
              </a:lnSpc>
              <a:buNone/>
            </a:pPr>
            <a:r>
              <a:rPr lang="ja-JP" altLang="en-US" sz="2400" b="1" dirty="0">
                <a:solidFill>
                  <a:schemeClr val="tx1">
                    <a:lumMod val="50000"/>
                  </a:schemeClr>
                </a:solidFill>
                <a:latin typeface="メイリオ" panose="020B0604030504040204" pitchFamily="50" charset="-128"/>
                <a:ea typeface="メイリオ" panose="020B0604030504040204" pitchFamily="50" charset="-128"/>
              </a:rPr>
              <a:t>ロータリーの友　創刊号</a:t>
            </a:r>
          </a:p>
          <a:p>
            <a:pPr marL="0" indent="0" algn="ctr">
              <a:lnSpc>
                <a:spcPct val="80000"/>
              </a:lnSpc>
              <a:buNone/>
            </a:pPr>
            <a:r>
              <a:rPr lang="ja-JP" altLang="en-US" sz="2400" b="1" dirty="0">
                <a:solidFill>
                  <a:schemeClr val="tx1">
                    <a:lumMod val="50000"/>
                  </a:schemeClr>
                </a:solidFill>
                <a:latin typeface="メイリオ" panose="020B0604030504040204" pitchFamily="50" charset="-128"/>
                <a:ea typeface="メイリオ" panose="020B0604030504040204" pitchFamily="50" charset="-128"/>
              </a:rPr>
              <a:t>（</a:t>
            </a:r>
            <a:r>
              <a:rPr lang="en-US" altLang="ja-JP" sz="2400" b="1" dirty="0">
                <a:solidFill>
                  <a:schemeClr val="tx1">
                    <a:lumMod val="50000"/>
                  </a:schemeClr>
                </a:solidFill>
                <a:latin typeface="メイリオ" panose="020B0604030504040204" pitchFamily="50" charset="-128"/>
                <a:ea typeface="メイリオ" panose="020B0604030504040204" pitchFamily="50" charset="-128"/>
              </a:rPr>
              <a:t>1953</a:t>
            </a:r>
            <a:r>
              <a:rPr lang="ja-JP" altLang="en-US" sz="2400" b="1" dirty="0">
                <a:solidFill>
                  <a:schemeClr val="tx1">
                    <a:lumMod val="50000"/>
                  </a:schemeClr>
                </a:solidFill>
                <a:latin typeface="メイリオ" panose="020B0604030504040204" pitchFamily="50" charset="-128"/>
                <a:ea typeface="メイリオ" panose="020B0604030504040204" pitchFamily="50" charset="-128"/>
              </a:rPr>
              <a:t>年</a:t>
            </a:r>
            <a:r>
              <a:rPr lang="en-US" altLang="ja-JP" sz="2400" b="1" dirty="0">
                <a:solidFill>
                  <a:schemeClr val="tx1">
                    <a:lumMod val="50000"/>
                  </a:schemeClr>
                </a:solidFill>
                <a:latin typeface="メイリオ" panose="020B0604030504040204" pitchFamily="50" charset="-128"/>
                <a:ea typeface="メイリオ" panose="020B0604030504040204" pitchFamily="50" charset="-128"/>
              </a:rPr>
              <a:t>1</a:t>
            </a:r>
            <a:r>
              <a:rPr lang="ja-JP" altLang="en-US" sz="2400" b="1" dirty="0">
                <a:solidFill>
                  <a:schemeClr val="tx1">
                    <a:lumMod val="50000"/>
                  </a:schemeClr>
                </a:solidFill>
                <a:latin typeface="メイリオ" panose="020B0604030504040204" pitchFamily="50" charset="-128"/>
                <a:ea typeface="メイリオ" panose="020B0604030504040204" pitchFamily="50" charset="-128"/>
              </a:rPr>
              <a:t>月号）</a:t>
            </a:r>
          </a:p>
        </p:txBody>
      </p:sp>
      <p:sp>
        <p:nvSpPr>
          <p:cNvPr id="7" name="Text Box 10"/>
          <p:cNvSpPr txBox="1">
            <a:spLocks noChangeArrowheads="1"/>
          </p:cNvSpPr>
          <p:nvPr/>
        </p:nvSpPr>
        <p:spPr bwMode="auto">
          <a:xfrm>
            <a:off x="3657600" y="1818371"/>
            <a:ext cx="5105400"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ja-JP" sz="2800" dirty="0">
                <a:solidFill>
                  <a:schemeClr val="tx1">
                    <a:lumMod val="50000"/>
                  </a:schemeClr>
                </a:solidFill>
                <a:latin typeface="メイリオ" panose="020B0604030504040204" pitchFamily="50" charset="-128"/>
                <a:ea typeface="メイリオ" panose="020B0604030504040204" pitchFamily="50" charset="-128"/>
              </a:rPr>
              <a:t>1952</a:t>
            </a:r>
            <a:r>
              <a:rPr lang="ja-JP" altLang="en-US" sz="2800" dirty="0">
                <a:solidFill>
                  <a:schemeClr val="tx1">
                    <a:lumMod val="50000"/>
                  </a:schemeClr>
                </a:solidFill>
                <a:latin typeface="メイリオ" panose="020B0604030504040204" pitchFamily="50" charset="-128"/>
                <a:ea typeface="メイリオ" panose="020B0604030504040204" pitchFamily="50" charset="-128"/>
              </a:rPr>
              <a:t>年</a:t>
            </a:r>
            <a:r>
              <a:rPr lang="en-US" altLang="ja-JP" sz="2800" dirty="0">
                <a:solidFill>
                  <a:schemeClr val="tx1">
                    <a:lumMod val="50000"/>
                  </a:schemeClr>
                </a:solidFill>
                <a:latin typeface="メイリオ" panose="020B0604030504040204" pitchFamily="50" charset="-128"/>
                <a:ea typeface="メイリオ" panose="020B0604030504040204" pitchFamily="50" charset="-128"/>
              </a:rPr>
              <a:t>7</a:t>
            </a:r>
            <a:r>
              <a:rPr lang="ja-JP" altLang="en-US" sz="2800" dirty="0">
                <a:solidFill>
                  <a:schemeClr val="tx1">
                    <a:lumMod val="50000"/>
                  </a:schemeClr>
                </a:solidFill>
                <a:latin typeface="メイリオ" panose="020B0604030504040204" pitchFamily="50" charset="-128"/>
                <a:ea typeface="メイリオ" panose="020B0604030504040204" pitchFamily="50" charset="-128"/>
              </a:rPr>
              <a:t>月、日本のロータリーが</a:t>
            </a:r>
            <a:r>
              <a:rPr lang="en-US" altLang="ja-JP" sz="2800" dirty="0">
                <a:solidFill>
                  <a:schemeClr val="tx1">
                    <a:lumMod val="50000"/>
                  </a:schemeClr>
                </a:solidFill>
                <a:latin typeface="メイリオ" panose="020B0604030504040204" pitchFamily="50" charset="-128"/>
                <a:ea typeface="メイリオ" panose="020B0604030504040204" pitchFamily="50" charset="-128"/>
              </a:rPr>
              <a:t>2</a:t>
            </a:r>
            <a:r>
              <a:rPr lang="ja-JP" altLang="en-US" sz="2800" dirty="0">
                <a:solidFill>
                  <a:schemeClr val="tx1">
                    <a:lumMod val="50000"/>
                  </a:schemeClr>
                </a:solidFill>
                <a:latin typeface="メイリオ" panose="020B0604030504040204" pitchFamily="50" charset="-128"/>
                <a:ea typeface="メイリオ" panose="020B0604030504040204" pitchFamily="50" charset="-128"/>
              </a:rPr>
              <a:t>地区に分割されました。</a:t>
            </a:r>
          </a:p>
          <a:p>
            <a:r>
              <a:rPr lang="ja-JP" altLang="en-US" sz="2800" dirty="0">
                <a:solidFill>
                  <a:schemeClr val="tx1">
                    <a:lumMod val="50000"/>
                  </a:schemeClr>
                </a:solidFill>
                <a:latin typeface="メイリオ" panose="020B0604030504040204" pitchFamily="50" charset="-128"/>
                <a:ea typeface="メイリオ" panose="020B0604030504040204" pitchFamily="50" charset="-128"/>
              </a:rPr>
              <a:t>分割後も、お互いのことを知っていたいという思いがあり両地区に共通の雑誌の発行が決まりました。</a:t>
            </a:r>
          </a:p>
          <a:p>
            <a:r>
              <a:rPr lang="ja-JP" altLang="en-US" sz="2800" dirty="0">
                <a:solidFill>
                  <a:schemeClr val="tx1">
                    <a:lumMod val="50000"/>
                  </a:schemeClr>
                </a:solidFill>
                <a:latin typeface="メイリオ" panose="020B0604030504040204" pitchFamily="50" charset="-128"/>
                <a:ea typeface="メイリオ" panose="020B0604030504040204" pitchFamily="50" charset="-128"/>
              </a:rPr>
              <a:t>創刊号は</a:t>
            </a:r>
            <a:r>
              <a:rPr lang="ja-JP" altLang="en-US" sz="2800" b="1" dirty="0">
                <a:solidFill>
                  <a:schemeClr val="tx1">
                    <a:lumMod val="50000"/>
                  </a:schemeClr>
                </a:solidFill>
                <a:latin typeface="メイリオ" panose="020B0604030504040204" pitchFamily="50" charset="-128"/>
                <a:ea typeface="メイリオ" panose="020B0604030504040204" pitchFamily="50" charset="-128"/>
              </a:rPr>
              <a:t>全て横書き</a:t>
            </a:r>
            <a:r>
              <a:rPr lang="ja-JP" altLang="en-US" sz="2800" dirty="0">
                <a:solidFill>
                  <a:schemeClr val="tx1">
                    <a:lumMod val="50000"/>
                  </a:schemeClr>
                </a:solidFill>
                <a:latin typeface="メイリオ" panose="020B0604030504040204" pitchFamily="50" charset="-128"/>
                <a:ea typeface="メイリオ" panose="020B0604030504040204" pitchFamily="50" charset="-128"/>
              </a:rPr>
              <a:t>でした。</a:t>
            </a:r>
          </a:p>
        </p:txBody>
      </p:sp>
    </p:spTree>
    <p:extLst>
      <p:ext uri="{BB962C8B-B14F-4D97-AF65-F5344CB8AC3E}">
        <p14:creationId xmlns:p14="http://schemas.microsoft.com/office/powerpoint/2010/main" val="1815114336"/>
      </p:ext>
    </p:extLst>
  </p:cSld>
  <p:clrMapOvr>
    <a:masterClrMapping/>
  </p:clrMapOvr>
  <p:transition spd="med">
    <p:fade/>
  </p:transition>
</p:sld>
</file>

<file path=ppt/theme/theme1.xml><?xml version="1.0" encoding="utf-8"?>
<a:theme xmlns:a="http://schemas.openxmlformats.org/drawingml/2006/main" name="Communications_white">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3554</TotalTime>
  <Words>3285</Words>
  <Application>Microsoft Office PowerPoint</Application>
  <PresentationFormat>画面に合わせる (4:3)</PresentationFormat>
  <Paragraphs>310</Paragraphs>
  <Slides>20</Slides>
  <Notes>20</Notes>
  <HiddenSlides>0</HiddenSlides>
  <MMClips>0</MMClips>
  <ScaleCrop>false</ScaleCrop>
  <HeadingPairs>
    <vt:vector size="6" baseType="variant">
      <vt:variant>
        <vt:lpstr>使用されているフォント</vt:lpstr>
      </vt:variant>
      <vt:variant>
        <vt:i4>12</vt:i4>
      </vt:variant>
      <vt:variant>
        <vt:lpstr>テーマ</vt:lpstr>
      </vt:variant>
      <vt:variant>
        <vt:i4>3</vt:i4>
      </vt:variant>
      <vt:variant>
        <vt:lpstr>スライド タイトル</vt:lpstr>
      </vt:variant>
      <vt:variant>
        <vt:i4>20</vt:i4>
      </vt:variant>
    </vt:vector>
  </HeadingPairs>
  <TitlesOfParts>
    <vt:vector size="35" baseType="lpstr">
      <vt:lpstr>MS PGothic</vt:lpstr>
      <vt:lpstr>MS PGothic</vt:lpstr>
      <vt:lpstr>ヒラギノ角ゴ Pro W3</vt:lpstr>
      <vt:lpstr>メイリオ</vt:lpstr>
      <vt:lpstr>游ゴシック</vt:lpstr>
      <vt:lpstr>Arial</vt:lpstr>
      <vt:lpstr>Arial Narrow</vt:lpstr>
      <vt:lpstr>Calibri</vt:lpstr>
      <vt:lpstr>Courier New</vt:lpstr>
      <vt:lpstr>Garamond</vt:lpstr>
      <vt:lpstr>Georgia</vt:lpstr>
      <vt:lpstr>Wingdings</vt:lpstr>
      <vt:lpstr>Communications_white</vt:lpstr>
      <vt:lpstr>Custom Design</vt:lpstr>
      <vt:lpstr>2_Custom Design</vt:lpstr>
      <vt:lpstr>PowerPoint プレゼンテーション</vt:lpstr>
      <vt:lpstr>9月は「ロータリーの友月間」です</vt:lpstr>
      <vt:lpstr>今日のポイント</vt:lpstr>
      <vt:lpstr>今年度　新企画①</vt:lpstr>
      <vt:lpstr>今年度　新企画②</vt:lpstr>
      <vt:lpstr>今年度　新企画③</vt:lpstr>
      <vt:lpstr>あらためて　ロータリーの友って何ですか？</vt:lpstr>
      <vt:lpstr>ロータリーの友の役割　①</vt:lpstr>
      <vt:lpstr>補足・1953年1月　創刊</vt:lpstr>
      <vt:lpstr>ロータリーの友の役割②</vt:lpstr>
      <vt:lpstr>友を読もう・投稿しよう・活用しよう</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著作権にご注意ください</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rotary5</dc:creator>
  <cp:lastModifiedBy>rotary1</cp:lastModifiedBy>
  <cp:revision>146</cp:revision>
  <cp:lastPrinted>2020-07-08T08:46:44Z</cp:lastPrinted>
  <dcterms:modified xsi:type="dcterms:W3CDTF">2021-09-06T01:52:28Z</dcterms:modified>
</cp:coreProperties>
</file>