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6" r:id="rId2"/>
    <p:sldMasterId id="2147483720" r:id="rId3"/>
    <p:sldMasterId id="2147483666" r:id="rId4"/>
    <p:sldMasterId id="2147483679" r:id="rId5"/>
    <p:sldMasterId id="2147483692" r:id="rId6"/>
  </p:sldMasterIdLst>
  <p:notesMasterIdLst>
    <p:notesMasterId r:id="rId25"/>
  </p:notesMasterIdLst>
  <p:handoutMasterIdLst>
    <p:handoutMasterId r:id="rId26"/>
  </p:handoutMasterIdLst>
  <p:sldIdLst>
    <p:sldId id="256" r:id="rId7"/>
    <p:sldId id="278" r:id="rId8"/>
    <p:sldId id="296" r:id="rId9"/>
    <p:sldId id="261" r:id="rId10"/>
    <p:sldId id="262" r:id="rId11"/>
    <p:sldId id="269" r:id="rId12"/>
    <p:sldId id="299" r:id="rId13"/>
    <p:sldId id="268" r:id="rId14"/>
    <p:sldId id="291" r:id="rId15"/>
    <p:sldId id="294" r:id="rId16"/>
    <p:sldId id="265" r:id="rId17"/>
    <p:sldId id="300" r:id="rId18"/>
    <p:sldId id="297" r:id="rId19"/>
    <p:sldId id="298" r:id="rId20"/>
    <p:sldId id="283" r:id="rId21"/>
    <p:sldId id="284" r:id="rId22"/>
    <p:sldId id="285" r:id="rId23"/>
    <p:sldId id="286" r:id="rId2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84493" autoAdjust="0"/>
  </p:normalViewPr>
  <p:slideViewPr>
    <p:cSldViewPr>
      <p:cViewPr varScale="1">
        <p:scale>
          <a:sx n="108" d="100"/>
          <a:sy n="108" d="100"/>
        </p:scale>
        <p:origin x="1698" y="10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526ACA3-7368-4DD8-8BC0-C22602AE573B}"/>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FDD80FD-573B-452B-AE31-4866AA4D03D6}"/>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629A75C9-3AE0-4AD4-98E4-E5C0FCD3D1F5}" type="datetimeFigureOut">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C80EC406-2EEF-4151-A340-6F19262E088A}"/>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r>
              <a:rPr kumimoji="1" lang="ja-JP" altLang="en-US"/>
              <a:t>友</a:t>
            </a:r>
          </a:p>
        </p:txBody>
      </p:sp>
      <p:sp>
        <p:nvSpPr>
          <p:cNvPr id="5" name="スライド番号プレースホルダー 4">
            <a:extLst>
              <a:ext uri="{FF2B5EF4-FFF2-40B4-BE49-F238E27FC236}">
                <a16:creationId xmlns:a16="http://schemas.microsoft.com/office/drawing/2014/main" id="{B526640D-110C-4F0C-A167-34DDE65EDEB7}"/>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AFC5DDA4-2020-4B5B-BDD4-6634DA033527}" type="slidenum">
              <a:rPr kumimoji="1" lang="ja-JP" altLang="en-US" smtClean="0"/>
              <a:t>‹#›</a:t>
            </a:fld>
            <a:endParaRPr kumimoji="1" lang="ja-JP" altLang="en-US"/>
          </a:p>
        </p:txBody>
      </p:sp>
    </p:spTree>
    <p:extLst>
      <p:ext uri="{BB962C8B-B14F-4D97-AF65-F5344CB8AC3E}">
        <p14:creationId xmlns:p14="http://schemas.microsoft.com/office/powerpoint/2010/main" val="33366664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650" cy="4952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945" y="0"/>
            <a:ext cx="2919734" cy="495293"/>
          </a:xfrm>
          <a:prstGeom prst="rect">
            <a:avLst/>
          </a:prstGeom>
        </p:spPr>
        <p:txBody>
          <a:bodyPr vert="horz" lIns="91440" tIns="45720" rIns="91440" bIns="45720" rtlCol="0"/>
          <a:lstStyle>
            <a:lvl1pPr algn="r">
              <a:defRPr sz="1200"/>
            </a:lvl1pPr>
          </a:lstStyle>
          <a:p>
            <a:fld id="{503039A8-41DA-4AEC-B356-037E7A586C34}"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1149350" y="1231900"/>
            <a:ext cx="4438650"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118" y="4748295"/>
            <a:ext cx="5388610" cy="38856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20"/>
            <a:ext cx="2918650" cy="495293"/>
          </a:xfrm>
          <a:prstGeom prst="rect">
            <a:avLst/>
          </a:prstGeom>
        </p:spPr>
        <p:txBody>
          <a:bodyPr vert="horz" lIns="91440" tIns="45720" rIns="91440" bIns="45720" rtlCol="0" anchor="b"/>
          <a:lstStyle>
            <a:lvl1pPr algn="l">
              <a:defRPr sz="1200"/>
            </a:lvl1pPr>
          </a:lstStyle>
          <a:p>
            <a:r>
              <a:rPr kumimoji="1" lang="ja-JP" altLang="en-US"/>
              <a:t>友</a:t>
            </a:r>
          </a:p>
        </p:txBody>
      </p:sp>
      <p:sp>
        <p:nvSpPr>
          <p:cNvPr id="7" name="スライド番号プレースホルダー 6"/>
          <p:cNvSpPr>
            <a:spLocks noGrp="1"/>
          </p:cNvSpPr>
          <p:nvPr>
            <p:ph type="sldNum" sz="quarter" idx="5"/>
          </p:nvPr>
        </p:nvSpPr>
        <p:spPr>
          <a:xfrm>
            <a:off x="3814945" y="9371020"/>
            <a:ext cx="2919734" cy="495293"/>
          </a:xfrm>
          <a:prstGeom prst="rect">
            <a:avLst/>
          </a:prstGeom>
        </p:spPr>
        <p:txBody>
          <a:bodyPr vert="horz" lIns="91440" tIns="45720" rIns="91440" bIns="45720" rtlCol="0" anchor="b"/>
          <a:lstStyle>
            <a:lvl1pPr algn="r">
              <a:defRPr sz="1200"/>
            </a:lvl1pPr>
          </a:lstStyle>
          <a:p>
            <a:fld id="{7B942265-F837-410F-896F-9CE2DBB22C73}" type="slidenum">
              <a:rPr kumimoji="1" lang="ja-JP" altLang="en-US" smtClean="0"/>
              <a:t>‹#›</a:t>
            </a:fld>
            <a:endParaRPr kumimoji="1" lang="ja-JP" altLang="en-US"/>
          </a:p>
        </p:txBody>
      </p:sp>
    </p:spTree>
    <p:extLst>
      <p:ext uri="{BB962C8B-B14F-4D97-AF65-F5344CB8AC3E}">
        <p14:creationId xmlns:p14="http://schemas.microsoft.com/office/powerpoint/2010/main" val="16214851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a:t>
            </a:fld>
            <a:endParaRPr kumimoji="1" lang="ja-JP" altLang="en-US"/>
          </a:p>
        </p:txBody>
      </p:sp>
      <p:sp>
        <p:nvSpPr>
          <p:cNvPr id="6" name="フッター プレースホルダー 5">
            <a:extLst>
              <a:ext uri="{FF2B5EF4-FFF2-40B4-BE49-F238E27FC236}">
                <a16:creationId xmlns:a16="http://schemas.microsoft.com/office/drawing/2014/main" id="{E1F58484-04E2-4E05-BCB0-BA3834082F8D}"/>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488539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sz="1400" dirty="0">
                <a:latin typeface="Yu Gothic UI Semibold" panose="020B0700000000000000" pitchFamily="50" charset="-128"/>
                <a:ea typeface="Yu Gothic UI Semibold" panose="020B0700000000000000" pitchFamily="50" charset="-128"/>
              </a:rPr>
              <a:t>そのほかの条件として、現在、</a:t>
            </a:r>
            <a:r>
              <a:rPr kumimoji="1" lang="en-US" altLang="ja-JP" sz="1400" dirty="0">
                <a:latin typeface="Yu Gothic UI Semibold" panose="020B0700000000000000" pitchFamily="50" charset="-128"/>
                <a:ea typeface="Yu Gothic UI Semibold" panose="020B0700000000000000" pitchFamily="50" charset="-128"/>
              </a:rPr>
              <a:t>7</a:t>
            </a:r>
            <a:r>
              <a:rPr kumimoji="1" lang="ja-JP" altLang="en-US" sz="1400" dirty="0">
                <a:latin typeface="Yu Gothic UI Semibold" panose="020B0700000000000000" pitchFamily="50" charset="-128"/>
                <a:ea typeface="Yu Gothic UI Semibold" panose="020B0700000000000000" pitchFamily="50" charset="-128"/>
              </a:rPr>
              <a:t>月号にはＲＩから配信される新会長の写真を使うことが機関雑誌として決められています。</a:t>
            </a:r>
            <a:endParaRPr kumimoji="1" lang="en-US" altLang="ja-JP" sz="140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Yu Gothic UI Semibold" panose="020B0700000000000000" pitchFamily="50" charset="-128"/>
                <a:ea typeface="Yu Gothic UI Semibold" panose="020B0700000000000000" pitchFamily="50" charset="-128"/>
              </a:rPr>
              <a:t>なお、</a:t>
            </a:r>
            <a:r>
              <a:rPr kumimoji="1" lang="en-US" altLang="ja-JP" sz="1400" dirty="0">
                <a:latin typeface="Yu Gothic UI Semibold" panose="020B0700000000000000" pitchFamily="50" charset="-128"/>
                <a:ea typeface="Yu Gothic UI Semibold" panose="020B0700000000000000" pitchFamily="50" charset="-128"/>
              </a:rPr>
              <a:t>2025</a:t>
            </a:r>
            <a:r>
              <a:rPr kumimoji="1" lang="ja-JP" altLang="en-US" sz="1400" dirty="0">
                <a:latin typeface="Yu Gothic UI Semibold" panose="020B0700000000000000" pitchFamily="50" charset="-128"/>
                <a:ea typeface="Yu Gothic UI Semibold" panose="020B0700000000000000" pitchFamily="50" charset="-128"/>
              </a:rPr>
              <a:t>年７月号に関しては、</a:t>
            </a:r>
            <a:r>
              <a:rPr kumimoji="1" lang="en-US" altLang="ja-JP" sz="1400" dirty="0">
                <a:latin typeface="Yu Gothic UI Semibold" panose="020B0700000000000000" pitchFamily="50" charset="-128"/>
                <a:ea typeface="Yu Gothic UI Semibold" panose="020B0700000000000000" pitchFamily="50" charset="-128"/>
              </a:rPr>
              <a:t>RI</a:t>
            </a:r>
            <a:r>
              <a:rPr kumimoji="1" lang="ja-JP" altLang="en-US" sz="1400" dirty="0">
                <a:latin typeface="Yu Gothic UI Semibold" panose="020B0700000000000000" pitchFamily="50" charset="-128"/>
                <a:ea typeface="Yu Gothic UI Semibold" panose="020B0700000000000000" pitchFamily="50" charset="-128"/>
              </a:rPr>
              <a:t>会長エレクトが直前で辞任されたため７月号の表紙に新しい会長の写真を使うことができませんでした。</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ロータリーの雑誌の購読が義務付けられたのは、</a:t>
            </a:r>
            <a:r>
              <a:rPr kumimoji="1" lang="en-US" altLang="ja-JP" sz="1400" dirty="0">
                <a:latin typeface="Yu Gothic UI Semibold" panose="020B0700000000000000" pitchFamily="50" charset="-128"/>
                <a:ea typeface="Yu Gothic UI Semibold" panose="020B0700000000000000" pitchFamily="50" charset="-128"/>
              </a:rPr>
              <a:t>1977</a:t>
            </a:r>
            <a:r>
              <a:rPr kumimoji="1" lang="ja-JP" altLang="en-US" sz="1400" dirty="0">
                <a:latin typeface="Yu Gothic UI Semibold" panose="020B0700000000000000" pitchFamily="50" charset="-128"/>
                <a:ea typeface="Yu Gothic UI Semibold" panose="020B0700000000000000" pitchFamily="50" charset="-128"/>
              </a:rPr>
              <a:t>年の規定審議会です。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ロータリーの友がＲＩから公式地域雑誌として承認を受けたのが、</a:t>
            </a:r>
            <a:r>
              <a:rPr kumimoji="1" lang="en-US" altLang="ja-JP" sz="1400" dirty="0">
                <a:latin typeface="Yu Gothic UI Semibold" panose="020B0700000000000000" pitchFamily="50" charset="-128"/>
                <a:ea typeface="Yu Gothic UI Semibold" panose="020B0700000000000000" pitchFamily="50" charset="-128"/>
              </a:rPr>
              <a:t>1980</a:t>
            </a:r>
            <a:r>
              <a:rPr kumimoji="1" lang="ja-JP" altLang="en-US" sz="1400" dirty="0">
                <a:latin typeface="Yu Gothic UI Semibold" panose="020B0700000000000000" pitchFamily="50" charset="-128"/>
                <a:ea typeface="Yu Gothic UI Semibold" panose="020B0700000000000000" pitchFamily="50" charset="-128"/>
              </a:rPr>
              <a:t>年なので、この時期に前後して、ＲＩの情報が多く掲載されるようになりました。</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Yu Gothic UI Semibold" panose="020B0700000000000000" pitchFamily="50" charset="-128"/>
                <a:ea typeface="Yu Gothic UI Semibold" panose="020B0700000000000000" pitchFamily="50" charset="-128"/>
              </a:rPr>
              <a:t>ロータリーの友は、</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国際ロータリーのオフィシャルな情報を掲載しつつ、創刊</a:t>
            </a:r>
            <a:r>
              <a:rPr kumimoji="1" lang="ja-JP" altLang="en-US" sz="1400" dirty="0">
                <a:latin typeface="Yu Gothic UI Semibold" panose="020B0700000000000000" pitchFamily="50" charset="-128"/>
                <a:ea typeface="Yu Gothic UI Semibold" panose="020B0700000000000000" pitchFamily="50" charset="-128"/>
              </a:rPr>
              <a:t>当初の目的である国内のロータリアンの情報交換や親睦を深めるような記事の掲載を続けています。</a:t>
            </a:r>
            <a:endParaRPr kumimoji="1" lang="en-US" altLang="ja-JP" sz="140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Yu Gothic UI Semibold" panose="020B0700000000000000" pitchFamily="50" charset="-128"/>
                <a:ea typeface="Yu Gothic UI Semibold" panose="020B0700000000000000" pitchFamily="50" charset="-128"/>
              </a:rPr>
              <a:t>ちなみに今年度の、ロータリーの友の表紙は、ロータリアン、ロータリープログラム参加者の皆さんの絵画作品で飾っています。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作者コメントは、ページ中ほどの「今月の画家」で掲載しています。</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dirty="0">
              <a:latin typeface="Yu Gothic UI Semibold" panose="020B0700000000000000" pitchFamily="50" charset="-128"/>
              <a:ea typeface="Yu Gothic UI Semibold" panose="020B07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10</a:t>
            </a:fld>
            <a:endParaRPr kumimoji="1" lang="ja-JP" altLang="en-US"/>
          </a:p>
        </p:txBody>
      </p:sp>
      <p:sp>
        <p:nvSpPr>
          <p:cNvPr id="6" name="フッター プレースホルダー 5">
            <a:extLst>
              <a:ext uri="{FF2B5EF4-FFF2-40B4-BE49-F238E27FC236}">
                <a16:creationId xmlns:a16="http://schemas.microsoft.com/office/drawing/2014/main" id="{28F5AAD4-72A9-4F89-9B08-ACA4E139378F}"/>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57274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横組みと縦組みがある理由</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ロータリーの友の大きな特徴として、表紙が</a:t>
            </a:r>
            <a:r>
              <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つあり、横組み、縦組みで構成されるということが挙げられます。</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創刊時は、全て横書き（横組み）でした。しかし、俳句を掲載するようになり、部分的に縦書き（縦組み）で掲載するようになりました。</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その後、横書き、縦書きが混在していましたが、縦書きで掲載する記事も増えてきたため</a:t>
            </a:r>
            <a:r>
              <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1972</a:t>
            </a: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月号から横書きと縦書きを分けた形式になりました。</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この時から、表紙は</a:t>
            </a:r>
            <a:r>
              <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2</a:t>
            </a:r>
            <a:r>
              <a:rPr kumimoji="1" lang="ja-JP" altLang="en-US" sz="1200" b="0" i="0" u="none" strike="noStrike" kern="1200" cap="none" spc="0" normalizeH="0" baseline="0" noProof="0" dirty="0" err="1">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つに</a:t>
            </a: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なったわけです。</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現在、横組みでは、ＲＩ関係の記事、特集、ロータリーに関する理解を深める記事を中心に取り上げています。</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今年度から、ロータリークラブ・地区の活動を紹介するロータリーアットワークを横組みの掲載に変更しました。</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縦組みは、読者のエッセー、俳句など趣味のコーナー、知識が広がる講演や卓話の要旨、など会員同士の親睦を深められるような記事を掲載しています。</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しかし、先ほどもお話しした通り、ＲＩの指定記事を読んでこそ、会員の購読義務を果たしたといえますので、指定記事もご一読ください。</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●補足　皆さんはどの記事から読みますか？</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　　　　　今までで印象に残った記事はありますか？</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11</a:t>
            </a:fld>
            <a:endParaRPr kumimoji="1" lang="ja-JP" altLang="en-US"/>
          </a:p>
        </p:txBody>
      </p:sp>
      <p:sp>
        <p:nvSpPr>
          <p:cNvPr id="6" name="フッター プレースホルダー 5">
            <a:extLst>
              <a:ext uri="{FF2B5EF4-FFF2-40B4-BE49-F238E27FC236}">
                <a16:creationId xmlns:a16="http://schemas.microsoft.com/office/drawing/2014/main" id="{0C97BE55-AE0C-4EB2-9E0E-A553EAA5838B}"/>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4060441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年目となる「ロータリーあるある相談室」。</a:t>
            </a:r>
            <a:endParaRPr kumimoji="1" lang="en-US" altLang="ja-JP" dirty="0"/>
          </a:p>
          <a:p>
            <a:r>
              <a:rPr kumimoji="1" lang="ja-JP" altLang="en-US" dirty="0"/>
              <a:t>ロータリークラブの中で、ありがちな困りごとを、経験豊かなパストガバナーが回答するコーナーです。</a:t>
            </a:r>
            <a:endParaRPr kumimoji="1" lang="en-US" altLang="ja-JP" dirty="0"/>
          </a:p>
          <a:p>
            <a:r>
              <a:rPr kumimoji="1" lang="ja-JP" altLang="en-US" dirty="0"/>
              <a:t>回答は、自分の会長年度で</a:t>
            </a:r>
            <a:r>
              <a:rPr kumimoji="1" lang="en-US" altLang="ja-JP" dirty="0"/>
              <a:t>50</a:t>
            </a:r>
            <a:r>
              <a:rPr kumimoji="1" lang="ja-JP" altLang="en-US" dirty="0"/>
              <a:t>人も会員増強を果たした田中久夫さん、ダジャレが止まらない羽部大仁（はぶだいにん）さん、切れ味スッキリ、宮里唯子さんほか、個性派パストガバナーがお答えします。</a:t>
            </a:r>
            <a:endParaRPr kumimoji="1" lang="en-US" altLang="ja-JP" dirty="0"/>
          </a:p>
          <a:p>
            <a:r>
              <a:rPr kumimoji="1" lang="ja-JP" altLang="en-US" dirty="0"/>
              <a:t>同じ相談にも、答えの違いにご注目ください。</a:t>
            </a:r>
          </a:p>
          <a:p>
            <a:endParaRPr kumimoji="1" lang="en-US" altLang="ja-JP" dirty="0"/>
          </a:p>
          <a:p>
            <a:r>
              <a:rPr kumimoji="1" lang="ja-JP" altLang="en-US" dirty="0"/>
              <a:t>「うちのクラブでも同じような悩みがある」「こんな人がロータリアンなのか」など反響はいろいろです。</a:t>
            </a:r>
            <a:endParaRPr kumimoji="1" lang="en-US" altLang="ja-JP" dirty="0"/>
          </a:p>
          <a:p>
            <a:r>
              <a:rPr kumimoji="1" lang="ja-JP" altLang="en-US" dirty="0"/>
              <a:t>なお、この相談をたたき台にして、「あなたならどう考えるか？」といったディスカッションをするクラブも出てきます。ご活用ください。</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また、相談も募集中。秘密厳守。相談料無料です。</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12</a:t>
            </a:fld>
            <a:endParaRPr kumimoji="1" lang="ja-JP" altLang="en-US"/>
          </a:p>
        </p:txBody>
      </p:sp>
      <p:sp>
        <p:nvSpPr>
          <p:cNvPr id="6" name="フッター プレースホルダー 5">
            <a:extLst>
              <a:ext uri="{FF2B5EF4-FFF2-40B4-BE49-F238E27FC236}">
                <a16:creationId xmlns:a16="http://schemas.microsoft.com/office/drawing/2014/main" id="{0C97BE55-AE0C-4EB2-9E0E-A553EAA5838B}"/>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2579382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0" dirty="0">
                <a:latin typeface="Yu Gothic UI Semibold" panose="020B0700000000000000" pitchFamily="50" charset="-128"/>
                <a:ea typeface="Yu Gothic UI Semibold" panose="020B0700000000000000" pitchFamily="50" charset="-128"/>
              </a:rPr>
              <a:t>クラブの活動やロータリーで疑問に思っていること、直接的にロータリーとは関係していないけど、読者の仲間に伝えたいエピソードなどお書きの上、友事務所までお送りください。</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全国のまだ知らないロータリアンからの反響があるかもしれません。</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投稿がきっかけで、友達ができた、同じ趣味のグループができたという声もあります。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まだ会ったことのないロータリアンと友達になるチャンスです。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en-US" altLang="ja-JP" sz="1400" b="0" dirty="0">
                <a:latin typeface="Yu Gothic UI Semibold" panose="020B0700000000000000" pitchFamily="50" charset="-128"/>
                <a:ea typeface="Yu Gothic UI Semibold" panose="020B0700000000000000" pitchFamily="50" charset="-128"/>
              </a:rPr>
              <a:t>2024-25</a:t>
            </a:r>
            <a:r>
              <a:rPr kumimoji="1" lang="ja-JP" altLang="en-US" sz="1400" b="0" dirty="0">
                <a:latin typeface="Yu Gothic UI Semibold" panose="020B0700000000000000" pitchFamily="50" charset="-128"/>
                <a:ea typeface="Yu Gothic UI Semibold" panose="020B0700000000000000" pitchFamily="50" charset="-128"/>
              </a:rPr>
              <a:t>年度から、国際ロータリーの方針に則り、お送りいただく原稿・写真に関して、著作権・肖像権に関する同意をいただくことになりました。</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これを徹底するため、ご投稿は友のウェブサイトからお送りくださるようご協力をお願いいたします。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何らかの事情でメールで送付された場合は、別途お送りする同意書にご署名の上、返信くださいますようお願いします。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投稿に際しては、友の誌面にある「投稿規定」あるいは、友のウェブサイトをご覧ください。</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ご不明な点があれば、編集部までお気軽にお問い合わせください。</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b="0" dirty="0">
              <a:latin typeface="Yu Gothic UI Semibold" panose="020B0700000000000000" pitchFamily="50" charset="-128"/>
              <a:ea typeface="Yu Gothic UI Semibold" panose="020B07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13</a:t>
            </a:fld>
            <a:endParaRPr kumimoji="1" lang="ja-JP" altLang="en-US"/>
          </a:p>
        </p:txBody>
      </p:sp>
      <p:sp>
        <p:nvSpPr>
          <p:cNvPr id="6" name="フッター プレースホルダー 5">
            <a:extLst>
              <a:ext uri="{FF2B5EF4-FFF2-40B4-BE49-F238E27FC236}">
                <a16:creationId xmlns:a16="http://schemas.microsoft.com/office/drawing/2014/main" id="{D72F45D6-2B19-4319-B609-D8684E9B421B}"/>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3964260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Yu Gothic UI Semibold" panose="020B0700000000000000" pitchFamily="50" charset="-128"/>
                <a:ea typeface="Yu Gothic UI Semibold" panose="020B0700000000000000" pitchFamily="50" charset="-128"/>
              </a:rPr>
              <a:t>最後に</a:t>
            </a:r>
            <a:endParaRPr kumimoji="1" lang="en-US" altLang="ja-JP" b="0" dirty="0">
              <a:latin typeface="Yu Gothic UI Semibold" panose="020B0700000000000000" pitchFamily="50" charset="-128"/>
              <a:ea typeface="Yu Gothic UI Semibold" panose="020B0700000000000000" pitchFamily="50" charset="-128"/>
            </a:endParaRPr>
          </a:p>
          <a:p>
            <a:endParaRPr kumimoji="1" lang="en-US" altLang="ja-JP" dirty="0">
              <a:latin typeface="Yu Gothic UI Semibold" panose="020B0700000000000000" pitchFamily="50" charset="-128"/>
              <a:ea typeface="Yu Gothic UI Semibold" panose="020B0700000000000000" pitchFamily="50" charset="-128"/>
            </a:endParaRPr>
          </a:p>
          <a:p>
            <a:r>
              <a:rPr kumimoji="1" lang="ja-JP" altLang="en-US" dirty="0">
                <a:latin typeface="Yu Gothic UI Semibold" panose="020B0700000000000000" pitchFamily="50" charset="-128"/>
                <a:ea typeface="Yu Gothic UI Semibold" panose="020B0700000000000000" pitchFamily="50" charset="-128"/>
              </a:rPr>
              <a:t>ロータリーの友は学びとインスピレーションを提供する雑誌を目指しています！</a:t>
            </a:r>
          </a:p>
          <a:p>
            <a:r>
              <a:rPr kumimoji="1" lang="ja-JP" altLang="en-US" dirty="0">
                <a:latin typeface="Yu Gothic UI Semibold" panose="020B0700000000000000" pitchFamily="50" charset="-128"/>
                <a:ea typeface="Yu Gothic UI Semibold" panose="020B0700000000000000" pitchFamily="50" charset="-128"/>
              </a:rPr>
              <a:t>今後とも、ご講読、ご愛読をよろしくお願いします。</a:t>
            </a:r>
            <a:endParaRPr kumimoji="1" lang="en-US" altLang="ja-JP" dirty="0">
              <a:latin typeface="Yu Gothic UI Semibold" panose="020B0700000000000000" pitchFamily="50" charset="-128"/>
              <a:ea typeface="Yu Gothic UI Semibold" panose="020B0700000000000000" pitchFamily="50" charset="-128"/>
            </a:endParaRPr>
          </a:p>
          <a:p>
            <a:endParaRPr kumimoji="1" lang="en-US" altLang="ja-JP" dirty="0">
              <a:latin typeface="Yu Gothic UI Semibold" panose="020B0700000000000000" pitchFamily="50" charset="-128"/>
              <a:ea typeface="Yu Gothic UI Semibold" panose="020B0700000000000000" pitchFamily="50" charset="-128"/>
            </a:endParaRPr>
          </a:p>
          <a:p>
            <a:r>
              <a:rPr kumimoji="1" lang="ja-JP" altLang="en-US" dirty="0">
                <a:latin typeface="Yu Gothic UI Semibold" panose="020B0700000000000000" pitchFamily="50" charset="-128"/>
                <a:ea typeface="Yu Gothic UI Semibold" panose="020B0700000000000000" pitchFamily="50" charset="-128"/>
              </a:rPr>
              <a:t>（終）</a:t>
            </a: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14</a:t>
            </a:fld>
            <a:endParaRPr kumimoji="1" lang="ja-JP" altLang="en-US"/>
          </a:p>
        </p:txBody>
      </p:sp>
      <p:sp>
        <p:nvSpPr>
          <p:cNvPr id="6" name="フッター プレースホルダー 5">
            <a:extLst>
              <a:ext uri="{FF2B5EF4-FFF2-40B4-BE49-F238E27FC236}">
                <a16:creationId xmlns:a16="http://schemas.microsoft.com/office/drawing/2014/main" id="{0609447B-F58B-4669-BB50-9A8D49D3EC37}"/>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155384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Yu Gothic UI Semibold" panose="020B0700000000000000" pitchFamily="50" charset="-128"/>
                <a:ea typeface="Yu Gothic UI Semibold" panose="020B0700000000000000" pitchFamily="50" charset="-128"/>
              </a:rPr>
              <a:t>以下ページは付録です。</a:t>
            </a:r>
            <a:endParaRPr kumimoji="1" lang="en-US" altLang="ja-JP" b="0" dirty="0">
              <a:latin typeface="Yu Gothic UI Semibold" panose="020B0700000000000000" pitchFamily="50" charset="-128"/>
              <a:ea typeface="Yu Gothic UI Semibold" panose="020B0700000000000000" pitchFamily="50" charset="-128"/>
            </a:endParaRPr>
          </a:p>
          <a:p>
            <a:endParaRPr kumimoji="1" lang="en-US" altLang="ja-JP" b="0" dirty="0">
              <a:latin typeface="Yu Gothic UI Semibold" panose="020B0700000000000000" pitchFamily="50" charset="-128"/>
              <a:ea typeface="Yu Gothic UI Semibold" panose="020B0700000000000000" pitchFamily="50" charset="-128"/>
            </a:endParaRPr>
          </a:p>
          <a:p>
            <a:r>
              <a:rPr kumimoji="1" lang="ja-JP" altLang="en-US" b="0" dirty="0">
                <a:latin typeface="Yu Gothic UI Semibold" panose="020B0700000000000000" pitchFamily="50" charset="-128"/>
                <a:ea typeface="Yu Gothic UI Semibold" panose="020B0700000000000000" pitchFamily="50" charset="-128"/>
              </a:rPr>
              <a:t>ご投稿に際して、編集部からのお願い</a:t>
            </a:r>
            <a:endParaRPr kumimoji="1" lang="en-US" altLang="ja-JP" b="0" dirty="0">
              <a:latin typeface="Yu Gothic UI Semibold" panose="020B0700000000000000" pitchFamily="50" charset="-128"/>
              <a:ea typeface="Yu Gothic UI Semibold" panose="020B0700000000000000" pitchFamily="50" charset="-128"/>
            </a:endParaRPr>
          </a:p>
          <a:p>
            <a:endParaRPr kumimoji="1" lang="en-US" altLang="ja-JP" b="0" dirty="0">
              <a:latin typeface="Yu Gothic UI Semibold" panose="020B0700000000000000" pitchFamily="50" charset="-128"/>
              <a:ea typeface="Yu Gothic UI Semibold" panose="020B0700000000000000" pitchFamily="50" charset="-128"/>
            </a:endParaRPr>
          </a:p>
          <a:p>
            <a:r>
              <a:rPr kumimoji="1" lang="ja-JP" altLang="en-US" b="0" dirty="0">
                <a:latin typeface="Yu Gothic UI Semibold" panose="020B0700000000000000" pitchFamily="50" charset="-128"/>
                <a:ea typeface="Yu Gothic UI Semibold" panose="020B0700000000000000" pitchFamily="50" charset="-128"/>
              </a:rPr>
              <a:t>まずは、ロータリーアットワークのように、活動の写真をお送りくださる場合は、次の点にご留意ください。</a:t>
            </a:r>
            <a:endParaRPr kumimoji="1" lang="en-US" altLang="ja-JP" b="0" dirty="0">
              <a:latin typeface="Yu Gothic UI Semibold" panose="020B0700000000000000" pitchFamily="50" charset="-128"/>
              <a:ea typeface="Yu Gothic UI Semibold" panose="020B0700000000000000" pitchFamily="50" charset="-128"/>
            </a:endParaRPr>
          </a:p>
          <a:p>
            <a:r>
              <a:rPr kumimoji="1" lang="ja-JP" altLang="en-US" b="0" dirty="0">
                <a:latin typeface="Yu Gothic UI Semibold" panose="020B0700000000000000" pitchFamily="50" charset="-128"/>
                <a:ea typeface="Yu Gothic UI Semibold" panose="020B0700000000000000" pitchFamily="50" charset="-128"/>
              </a:rPr>
              <a:t>・活動の内容がわかる（集合写真、ピースサインは極力避ける）</a:t>
            </a:r>
            <a:endParaRPr kumimoji="1" lang="en-US" altLang="ja-JP" b="0" dirty="0">
              <a:latin typeface="Yu Gothic UI Semibold" panose="020B0700000000000000" pitchFamily="50" charset="-128"/>
              <a:ea typeface="Yu Gothic UI Semibold" panose="020B0700000000000000" pitchFamily="50" charset="-128"/>
            </a:endParaRPr>
          </a:p>
          <a:p>
            <a:r>
              <a:rPr kumimoji="1" lang="ja-JP" altLang="en-US" b="0" dirty="0">
                <a:latin typeface="Yu Gothic UI Semibold" panose="020B0700000000000000" pitchFamily="50" charset="-128"/>
                <a:ea typeface="Yu Gothic UI Semibold" panose="020B0700000000000000" pitchFamily="50" charset="-128"/>
              </a:rPr>
              <a:t>・ロータリーのロゴが入る場合は、公式ロゴが写っている</a:t>
            </a:r>
            <a:endParaRPr kumimoji="1" lang="en-US" altLang="ja-JP" b="0" dirty="0">
              <a:latin typeface="Yu Gothic UI Semibold" panose="020B0700000000000000" pitchFamily="50" charset="-128"/>
              <a:ea typeface="Yu Gothic UI Semibold" panose="020B0700000000000000" pitchFamily="50" charset="-128"/>
            </a:endParaRPr>
          </a:p>
          <a:p>
            <a:r>
              <a:rPr kumimoji="1" lang="ja-JP" altLang="en-US" b="0" dirty="0">
                <a:latin typeface="Yu Gothic UI Semibold" panose="020B0700000000000000" pitchFamily="50" charset="-128"/>
                <a:ea typeface="Yu Gothic UI Semibold" panose="020B0700000000000000" pitchFamily="50" charset="-128"/>
              </a:rPr>
              <a:t>・写真に写っている人（未成年の場合はその保護者）に対し、将来ロータリーのメディアに掲載される可能性があることへの承認を得る</a:t>
            </a:r>
            <a:endParaRPr kumimoji="1" lang="en-US" altLang="ja-JP" b="0" dirty="0">
              <a:latin typeface="Yu Gothic UI Semibold" panose="020B0700000000000000" pitchFamily="50" charset="-128"/>
              <a:ea typeface="Yu Gothic UI Semibold" panose="020B0700000000000000" pitchFamily="50" charset="-128"/>
            </a:endParaRPr>
          </a:p>
          <a:p>
            <a:r>
              <a:rPr kumimoji="1" lang="ja-JP" altLang="en-US" b="0" dirty="0">
                <a:latin typeface="Yu Gothic UI Semibold" panose="020B0700000000000000" pitchFamily="50" charset="-128"/>
                <a:ea typeface="Yu Gothic UI Semibold" panose="020B0700000000000000" pitchFamily="50" charset="-128"/>
              </a:rPr>
              <a:t>・</a:t>
            </a:r>
            <a:endParaRPr kumimoji="1" lang="en-US" altLang="ja-JP" b="0" dirty="0">
              <a:latin typeface="Yu Gothic UI Semibold" panose="020B0700000000000000" pitchFamily="50" charset="-128"/>
              <a:ea typeface="Yu Gothic UI Semibold" panose="020B0700000000000000" pitchFamily="50" charset="-128"/>
            </a:endParaRPr>
          </a:p>
          <a:p>
            <a:endParaRPr kumimoji="1" lang="en-US" altLang="ja-JP" b="0" dirty="0">
              <a:latin typeface="Yu Gothic UI Semibold" panose="020B0700000000000000" pitchFamily="50" charset="-128"/>
              <a:ea typeface="Yu Gothic UI Semibold" panose="020B0700000000000000" pitchFamily="50" charset="-128"/>
            </a:endParaRP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15</a:t>
            </a:fld>
            <a:endParaRPr kumimoji="1" lang="ja-JP" altLang="en-US"/>
          </a:p>
        </p:txBody>
      </p:sp>
      <p:sp>
        <p:nvSpPr>
          <p:cNvPr id="6" name="フッター プレースホルダー 5">
            <a:extLst>
              <a:ext uri="{FF2B5EF4-FFF2-40B4-BE49-F238E27FC236}">
                <a16:creationId xmlns:a16="http://schemas.microsoft.com/office/drawing/2014/main" id="{FB007750-3F3C-40C7-A678-25E0F6D9683A}"/>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2230885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0" lang="ja-JP" altLang="en-US" sz="12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ご投稿に際してのお願い　</a:t>
            </a:r>
            <a:r>
              <a:rPr kumimoji="0" lang="en-US" altLang="ja-JP" sz="12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2</a:t>
            </a:r>
            <a:endParaRPr kumimoji="1" lang="en-US" altLang="ja-JP" sz="1200" b="0" dirty="0">
              <a:latin typeface="Yu Gothic UI Semibold" panose="020B0700000000000000" pitchFamily="50" charset="-128"/>
              <a:ea typeface="Yu Gothic UI Semibold" panose="020B0700000000000000" pitchFamily="50" charset="-128"/>
            </a:endParaRPr>
          </a:p>
          <a:p>
            <a:endParaRPr kumimoji="1" lang="en-US" altLang="ja-JP" sz="1200" b="0" dirty="0">
              <a:latin typeface="Yu Gothic UI Semibold" panose="020B0700000000000000" pitchFamily="50" charset="-128"/>
              <a:ea typeface="Yu Gothic UI Semibold" panose="020B0700000000000000" pitchFamily="50" charset="-128"/>
            </a:endParaRPr>
          </a:p>
          <a:p>
            <a:r>
              <a:rPr kumimoji="1" lang="ja-JP" altLang="en-US" sz="1200" b="0" dirty="0">
                <a:latin typeface="Yu Gothic UI Semibold" panose="020B0700000000000000" pitchFamily="50" charset="-128"/>
                <a:ea typeface="Yu Gothic UI Semibold" panose="020B0700000000000000" pitchFamily="50" charset="-128"/>
              </a:rPr>
              <a:t>原稿は</a:t>
            </a:r>
          </a:p>
          <a:p>
            <a:r>
              <a:rPr kumimoji="1" lang="ja-JP" altLang="en-US" sz="1200" b="0" dirty="0">
                <a:latin typeface="Yu Gothic UI Semibold" panose="020B0700000000000000" pitchFamily="50" charset="-128"/>
                <a:ea typeface="Yu Gothic UI Semibold" panose="020B0700000000000000" pitchFamily="50" charset="-128"/>
              </a:rPr>
              <a:t>・ポイントを絞って書いてください。</a:t>
            </a:r>
          </a:p>
          <a:p>
            <a:r>
              <a:rPr kumimoji="1" lang="ja-JP" altLang="en-US" sz="1200" b="0" dirty="0">
                <a:latin typeface="Yu Gothic UI Semibold" panose="020B0700000000000000" pitchFamily="50" charset="-128"/>
                <a:ea typeface="Yu Gothic UI Semibold" panose="020B0700000000000000" pitchFamily="50" charset="-128"/>
              </a:rPr>
              <a:t>・全国にいる読者に皆さまや皆さまのクラブのことがわかるように、説明を入れてください。</a:t>
            </a:r>
          </a:p>
          <a:p>
            <a:r>
              <a:rPr kumimoji="1" lang="ja-JP" altLang="en-US" sz="1200" b="0" dirty="0">
                <a:latin typeface="Yu Gothic UI Semibold" panose="020B0700000000000000" pitchFamily="50" charset="-128"/>
                <a:ea typeface="Yu Gothic UI Semibold" panose="020B0700000000000000" pitchFamily="50" charset="-128"/>
              </a:rPr>
              <a:t>・活動日を入れてください。（ご投稿は</a:t>
            </a:r>
            <a:r>
              <a:rPr kumimoji="1" lang="en-US" altLang="ja-JP" sz="1200" b="0" dirty="0">
                <a:latin typeface="Yu Gothic UI Semibold" panose="020B0700000000000000" pitchFamily="50" charset="-128"/>
                <a:ea typeface="Yu Gothic UI Semibold" panose="020B0700000000000000" pitchFamily="50" charset="-128"/>
              </a:rPr>
              <a:t>1</a:t>
            </a:r>
            <a:r>
              <a:rPr kumimoji="1" lang="ja-JP" altLang="en-US" sz="1200" b="0" dirty="0">
                <a:latin typeface="Yu Gothic UI Semibold" panose="020B0700000000000000" pitchFamily="50" charset="-128"/>
                <a:ea typeface="Yu Gothic UI Semibold" panose="020B0700000000000000" pitchFamily="50" charset="-128"/>
              </a:rPr>
              <a:t>カ月以内に）</a:t>
            </a: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16</a:t>
            </a:fld>
            <a:endParaRPr kumimoji="1" lang="ja-JP" altLang="en-US"/>
          </a:p>
        </p:txBody>
      </p:sp>
      <p:sp>
        <p:nvSpPr>
          <p:cNvPr id="6" name="フッター プレースホルダー 5">
            <a:extLst>
              <a:ext uri="{FF2B5EF4-FFF2-40B4-BE49-F238E27FC236}">
                <a16:creationId xmlns:a16="http://schemas.microsoft.com/office/drawing/2014/main" id="{76A89EE8-19DB-4D78-A837-1D11893EF59E}"/>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31044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0" dirty="0">
                <a:latin typeface="Yu Gothic UI Semibold" panose="020B0700000000000000" pitchFamily="50" charset="-128"/>
                <a:ea typeface="Yu Gothic UI Semibold" panose="020B0700000000000000" pitchFamily="50" charset="-128"/>
              </a:rPr>
              <a:t>ご投稿に関しての注意点　　　</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残念な（掲載していない）投稿</a:t>
            </a: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・活動後、かなりの時間が経過したもの</a:t>
            </a:r>
          </a:p>
          <a:p>
            <a:r>
              <a:rPr kumimoji="1" lang="ja-JP" altLang="en-US" sz="1400" b="0" dirty="0">
                <a:latin typeface="Yu Gothic UI Semibold" panose="020B0700000000000000" pitchFamily="50" charset="-128"/>
                <a:ea typeface="Yu Gothic UI Semibold" panose="020B0700000000000000" pitchFamily="50" charset="-128"/>
              </a:rPr>
              <a:t>・内容が○周年記念例会・記念式典のみの記事</a:t>
            </a:r>
          </a:p>
          <a:p>
            <a:r>
              <a:rPr kumimoji="1" lang="ja-JP" altLang="en-US" sz="1400" b="0" dirty="0">
                <a:latin typeface="Yu Gothic UI Semibold" panose="020B0700000000000000" pitchFamily="50" charset="-128"/>
                <a:ea typeface="Yu Gothic UI Semibold" panose="020B0700000000000000" pitchFamily="50" charset="-128"/>
              </a:rPr>
              <a:t>（記念の奉仕活動は掲載します）</a:t>
            </a:r>
          </a:p>
          <a:p>
            <a:r>
              <a:rPr kumimoji="1" lang="ja-JP" altLang="en-US" sz="1400" b="0" dirty="0">
                <a:latin typeface="Yu Gothic UI Semibold" panose="020B0700000000000000" pitchFamily="50" charset="-128"/>
                <a:ea typeface="Yu Gothic UI Semibold" panose="020B0700000000000000" pitchFamily="50" charset="-128"/>
              </a:rPr>
              <a:t>・長さなどが投稿規定に合わないもの</a:t>
            </a:r>
          </a:p>
          <a:p>
            <a:r>
              <a:rPr kumimoji="1" lang="ja-JP" altLang="en-US" sz="1400" b="0" dirty="0">
                <a:latin typeface="Yu Gothic UI Semibold" panose="020B0700000000000000" pitchFamily="50" charset="-128"/>
                <a:ea typeface="Yu Gothic UI Semibold" panose="020B0700000000000000" pitchFamily="50" charset="-128"/>
              </a:rPr>
              <a:t>・個人・団体を誹謗中傷したもの</a:t>
            </a:r>
          </a:p>
          <a:p>
            <a:r>
              <a:rPr kumimoji="1" lang="ja-JP" altLang="en-US" sz="1400" b="0" dirty="0">
                <a:latin typeface="Yu Gothic UI Semibold" panose="020B0700000000000000" pitchFamily="50" charset="-128"/>
                <a:ea typeface="Yu Gothic UI Semibold" panose="020B0700000000000000" pitchFamily="50" charset="-128"/>
              </a:rPr>
              <a:t>・地区やクラブのもめ事について書かれたもの</a:t>
            </a:r>
          </a:p>
          <a:p>
            <a:r>
              <a:rPr kumimoji="1" lang="ja-JP" altLang="en-US" sz="1400" b="0" dirty="0">
                <a:latin typeface="Yu Gothic UI Semibold" panose="020B0700000000000000" pitchFamily="50" charset="-128"/>
                <a:ea typeface="Yu Gothic UI Semibold" panose="020B0700000000000000" pitchFamily="50" charset="-128"/>
              </a:rPr>
              <a:t>・政治・宗教的に偏りがあるもの</a:t>
            </a: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投稿規定は、ロータリーの友、もしくはウェブサイトに記載していますのでご覧ください。</a:t>
            </a: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17</a:t>
            </a:fld>
            <a:endParaRPr kumimoji="1" lang="ja-JP" altLang="en-US"/>
          </a:p>
        </p:txBody>
      </p:sp>
      <p:sp>
        <p:nvSpPr>
          <p:cNvPr id="6" name="フッター プレースホルダー 5">
            <a:extLst>
              <a:ext uri="{FF2B5EF4-FFF2-40B4-BE49-F238E27FC236}">
                <a16:creationId xmlns:a16="http://schemas.microsoft.com/office/drawing/2014/main" id="{46F989D5-654A-42A3-B58D-951C0D3E701B}"/>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966900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0" dirty="0">
                <a:latin typeface="Yu Gothic UI Semibold" panose="020B0700000000000000" pitchFamily="50" charset="-128"/>
                <a:ea typeface="Yu Gothic UI Semibold" panose="020B0700000000000000" pitchFamily="50" charset="-128"/>
              </a:rPr>
              <a:t>著作権にご注意ください</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写真、原稿は、著作権などの法律で保護されています。</a:t>
            </a:r>
          </a:p>
          <a:p>
            <a:r>
              <a:rPr kumimoji="1" lang="ja-JP" altLang="en-US" sz="1400" b="0" dirty="0">
                <a:latin typeface="Yu Gothic UI Semibold" panose="020B0700000000000000" pitchFamily="50" charset="-128"/>
                <a:ea typeface="Yu Gothic UI Semibold" panose="020B0700000000000000" pitchFamily="50" charset="-128"/>
              </a:rPr>
              <a:t>他人の著作物は、無断で使用しないでください。</a:t>
            </a:r>
          </a:p>
          <a:p>
            <a:endParaRPr kumimoji="1" lang="ja-JP" altLang="en-US"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ロータリーの友の記事を使用する場合 は、必ず、友編集部にご連絡ください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18</a:t>
            </a:fld>
            <a:endParaRPr kumimoji="1" lang="ja-JP" altLang="en-US"/>
          </a:p>
        </p:txBody>
      </p:sp>
      <p:sp>
        <p:nvSpPr>
          <p:cNvPr id="6" name="フッター プレースホルダー 5">
            <a:extLst>
              <a:ext uri="{FF2B5EF4-FFF2-40B4-BE49-F238E27FC236}">
                <a16:creationId xmlns:a16="http://schemas.microsoft.com/office/drawing/2014/main" id="{88412ABF-4867-4D6F-917E-7D9E59E69C7E}"/>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106378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788670" marR="5080" lvl="0" indent="0" defTabSz="914400" eaLnBrk="1" fontAlgn="auto" latinLnBrk="0" hangingPunct="1">
              <a:lnSpc>
                <a:spcPct val="100000"/>
              </a:lnSpc>
              <a:spcBef>
                <a:spcPts val="95"/>
              </a:spcBef>
              <a:spcAft>
                <a:spcPts val="0"/>
              </a:spcAft>
              <a:buClrTx/>
              <a:buSzTx/>
              <a:buFontTx/>
              <a:buNone/>
              <a:tabLst/>
              <a:defRPr/>
            </a:pP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ロータリーの友の創刊したきっかけは、</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1952</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年</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7</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月、日本のロータリーが</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2</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地区に分割されたことでした。</a:t>
            </a:r>
          </a:p>
          <a:p>
            <a:pPr marL="788670" marR="5080" lvl="0" indent="0" defTabSz="914400" eaLnBrk="1" fontAlgn="auto" latinLnBrk="0" hangingPunct="1">
              <a:lnSpc>
                <a:spcPct val="100000"/>
              </a:lnSpc>
              <a:spcBef>
                <a:spcPts val="95"/>
              </a:spcBef>
              <a:spcAft>
                <a:spcPts val="0"/>
              </a:spcAft>
              <a:buClrTx/>
              <a:buSzTx/>
              <a:buFontTx/>
              <a:buNone/>
              <a:tabLst/>
              <a:defRPr/>
            </a:pP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分割後も、お互いの地区のことを知っていたいという思いから、翌</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1</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月両地区の懸け橋として生まれました。</a:t>
            </a:r>
          </a:p>
          <a:p>
            <a:pPr marL="788670" marR="5080" lvl="0" indent="0" defTabSz="914400" eaLnBrk="1" fontAlgn="auto" latinLnBrk="0" hangingPunct="1">
              <a:lnSpc>
                <a:spcPct val="100000"/>
              </a:lnSpc>
              <a:spcBef>
                <a:spcPts val="95"/>
              </a:spcBef>
              <a:spcAft>
                <a:spcPts val="0"/>
              </a:spcAft>
              <a:buClrTx/>
              <a:buSzTx/>
              <a:buFontTx/>
              <a:buNone/>
              <a:tabLst/>
              <a:defRPr/>
            </a:pPr>
            <a:endPar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endParaRPr>
          </a:p>
          <a:p>
            <a:pPr marL="788670" marR="5080" lvl="0" indent="0" defTabSz="914400" eaLnBrk="1" fontAlgn="auto" latinLnBrk="0" hangingPunct="1">
              <a:lnSpc>
                <a:spcPct val="100000"/>
              </a:lnSpc>
              <a:spcBef>
                <a:spcPts val="95"/>
              </a:spcBef>
              <a:spcAft>
                <a:spcPts val="0"/>
              </a:spcAft>
              <a:buClrTx/>
              <a:buSzTx/>
              <a:buFontTx/>
              <a:buNone/>
              <a:tabLst/>
              <a:defRPr/>
            </a:pP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それ以来、</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友は</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日本のロータリアンを結ぶお手伝いをしています。</a:t>
            </a:r>
            <a:endPar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endParaRPr>
          </a:p>
          <a:p>
            <a:pPr marL="788670" marR="5080" lvl="0" indent="0" defTabSz="914400" eaLnBrk="1" fontAlgn="auto" latinLnBrk="0" hangingPunct="1">
              <a:lnSpc>
                <a:spcPct val="100000"/>
              </a:lnSpc>
              <a:spcBef>
                <a:spcPts val="95"/>
              </a:spcBef>
              <a:spcAft>
                <a:spcPts val="0"/>
              </a:spcAft>
              <a:buClrTx/>
              <a:buSzTx/>
              <a:buFontTx/>
              <a:buNone/>
              <a:tabLst/>
              <a:defRPr/>
            </a:pP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2025</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年</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1</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月で、創刊</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72</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年を向かえます。</a:t>
            </a:r>
            <a:endPar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endParaRPr>
          </a:p>
          <a:p>
            <a:pPr marL="788670" marR="5080" lvl="0" indent="0" defTabSz="914400" eaLnBrk="1" fontAlgn="auto" latinLnBrk="0" hangingPunct="1">
              <a:lnSpc>
                <a:spcPct val="100000"/>
              </a:lnSpc>
              <a:spcBef>
                <a:spcPts val="95"/>
              </a:spcBef>
              <a:spcAft>
                <a:spcPts val="0"/>
              </a:spcAft>
              <a:buClrTx/>
              <a:buSzTx/>
              <a:buFontTx/>
              <a:buNone/>
              <a:tabLst/>
              <a:defRPr/>
            </a:pPr>
            <a:endPar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endParaRPr>
          </a:p>
          <a:p>
            <a:pPr marL="788670" marR="5080" lvl="0" indent="0" defTabSz="914400" eaLnBrk="1" fontAlgn="auto" latinLnBrk="0" hangingPunct="1">
              <a:lnSpc>
                <a:spcPct val="100000"/>
              </a:lnSpc>
              <a:spcBef>
                <a:spcPts val="95"/>
              </a:spcBef>
              <a:spcAft>
                <a:spcPts val="0"/>
              </a:spcAft>
              <a:buClrTx/>
              <a:buSzTx/>
              <a:buFontTx/>
              <a:buNone/>
              <a:tabLst/>
              <a:defRPr/>
            </a:pPr>
            <a:r>
              <a:rPr kumimoji="0" lang="ja-JP" altLang="en-US"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●参考：　主婦の友　</a:t>
            </a:r>
            <a:r>
              <a:rPr kumimoji="0" lang="en-US" altLang="ja-JP"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1917</a:t>
            </a:r>
            <a:r>
              <a:rPr kumimoji="0" lang="ja-JP" altLang="en-US"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年創刊、アメリカ版「</a:t>
            </a:r>
            <a:r>
              <a:rPr kumimoji="0" lang="en-US" altLang="ja-JP"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PLAYBOY] 1953</a:t>
            </a:r>
            <a:r>
              <a:rPr kumimoji="0" lang="ja-JP" altLang="en-US"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年創刊、週刊文春</a:t>
            </a:r>
            <a:r>
              <a:rPr kumimoji="0" lang="en-US" altLang="ja-JP"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1959</a:t>
            </a:r>
            <a:r>
              <a:rPr kumimoji="0" lang="ja-JP" altLang="en-US"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年創刊、プレジデント</a:t>
            </a:r>
            <a:r>
              <a:rPr kumimoji="0" lang="en-US" altLang="ja-JP"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1963</a:t>
            </a:r>
            <a:r>
              <a:rPr kumimoji="0" lang="ja-JP" altLang="en-US"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年創刊</a:t>
            </a:r>
            <a:endParaRPr kumimoji="0" lang="en-US" altLang="ja-JP"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endParaRP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2</a:t>
            </a:fld>
            <a:endParaRPr kumimoji="1" lang="ja-JP" altLang="en-US"/>
          </a:p>
        </p:txBody>
      </p:sp>
      <p:sp>
        <p:nvSpPr>
          <p:cNvPr id="6" name="フッター プレースホルダー 5">
            <a:extLst>
              <a:ext uri="{FF2B5EF4-FFF2-40B4-BE49-F238E27FC236}">
                <a16:creationId xmlns:a16="http://schemas.microsoft.com/office/drawing/2014/main" id="{27B93880-7965-474E-A91D-52C3E4670992}"/>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390511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a:t>
            </a:r>
            <a:r>
              <a:rPr kumimoji="0" lang="ja-JP" altLang="en-US"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友</a:t>
            </a:r>
            <a:r>
              <a:rPr kumimoji="0" lang="en-US" altLang="ja-JP"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a:t>
            </a:r>
            <a:r>
              <a:rPr kumimoji="0" lang="ja-JP" altLang="en-US"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は国際ロータリー（</a:t>
            </a:r>
            <a:r>
              <a:rPr kumimoji="0" lang="en-US" altLang="ja-JP"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RI)</a:t>
            </a:r>
            <a:r>
              <a:rPr kumimoji="0" lang="ja-JP" altLang="en-US"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の機関雑誌です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ロータリアンには国際ロータリー（ＲＩ）が認可したロータリーの雑誌の購読義務があります。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Yu Gothic UI Semibold" panose="020B0700000000000000" pitchFamily="50" charset="-128"/>
                <a:ea typeface="Yu Gothic UI Semibold" panose="020B0700000000000000" pitchFamily="50" charset="-128"/>
              </a:rPr>
              <a:t>●質問：ロータリアンには</a:t>
            </a:r>
            <a:r>
              <a:rPr kumimoji="1" lang="en-US" altLang="ja-JP" sz="1400" dirty="0">
                <a:latin typeface="Yu Gothic UI Semibold" panose="020B0700000000000000" pitchFamily="50" charset="-128"/>
                <a:ea typeface="Yu Gothic UI Semibold" panose="020B0700000000000000" pitchFamily="50" charset="-128"/>
              </a:rPr>
              <a:t>3</a:t>
            </a:r>
            <a:r>
              <a:rPr kumimoji="1" lang="ja-JP" altLang="en-US" sz="1400" dirty="0">
                <a:latin typeface="Yu Gothic UI Semibold" panose="020B0700000000000000" pitchFamily="50" charset="-128"/>
                <a:ea typeface="Yu Gothic UI Semibold" panose="020B0700000000000000" pitchFamily="50" charset="-128"/>
              </a:rPr>
              <a:t>つの義務があると言われています。その</a:t>
            </a:r>
            <a:r>
              <a:rPr kumimoji="1" lang="en-US" altLang="ja-JP" sz="1400" dirty="0">
                <a:latin typeface="Yu Gothic UI Semibold" panose="020B0700000000000000" pitchFamily="50" charset="-128"/>
                <a:ea typeface="Yu Gothic UI Semibold" panose="020B0700000000000000" pitchFamily="50" charset="-128"/>
              </a:rPr>
              <a:t>3</a:t>
            </a:r>
            <a:r>
              <a:rPr kumimoji="1" lang="ja-JP" altLang="en-US" sz="1400" dirty="0">
                <a:latin typeface="Yu Gothic UI Semibold" panose="020B0700000000000000" pitchFamily="50" charset="-128"/>
                <a:ea typeface="Yu Gothic UI Semibold" panose="020B0700000000000000" pitchFamily="50" charset="-128"/>
              </a:rPr>
              <a:t>つの義務は何かわかりますか？</a:t>
            </a:r>
            <a:endParaRPr kumimoji="1" lang="en-US" altLang="ja-JP" sz="140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Yu Gothic UI Semibold" panose="020B0700000000000000" pitchFamily="50" charset="-128"/>
                <a:ea typeface="Yu Gothic UI Semibold" panose="020B0700000000000000" pitchFamily="50" charset="-128"/>
              </a:rPr>
              <a:t>答え：例会出席　会費の納入　雑誌の購読</a:t>
            </a:r>
            <a:endParaRPr kumimoji="1" lang="en-US" altLang="ja-JP" sz="140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日本のロータリアンは、アメリカ本部で発行している</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ROTARY</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誌もしくは、ロータリーの友を購読することになっています。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r>
              <a:rPr kumimoji="1" lang="ja-JP" altLang="en-US" sz="1400" dirty="0">
                <a:latin typeface="Yu Gothic UI Semibold" panose="020B0700000000000000" pitchFamily="50" charset="-128"/>
                <a:ea typeface="Yu Gothic UI Semibold" panose="020B0700000000000000" pitchFamily="50" charset="-128"/>
              </a:rPr>
              <a:t>ＲＩに認可された雑誌が世界には</a:t>
            </a:r>
            <a:r>
              <a:rPr kumimoji="1" lang="en-US" altLang="ja-JP" sz="1400" dirty="0">
                <a:latin typeface="Yu Gothic UI Semibold" panose="020B0700000000000000" pitchFamily="50" charset="-128"/>
                <a:ea typeface="Yu Gothic UI Semibold" panose="020B0700000000000000" pitchFamily="50" charset="-128"/>
              </a:rPr>
              <a:t>30</a:t>
            </a:r>
            <a:r>
              <a:rPr kumimoji="1" lang="ja-JP" altLang="en-US" sz="1400" dirty="0">
                <a:latin typeface="Yu Gothic UI Semibold" panose="020B0700000000000000" pitchFamily="50" charset="-128"/>
                <a:ea typeface="Yu Gothic UI Semibold" panose="020B0700000000000000" pitchFamily="50" charset="-128"/>
              </a:rPr>
              <a:t>種類以上あります。</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上段（左から）</a:t>
            </a:r>
            <a:r>
              <a:rPr kumimoji="1" lang="en-US" altLang="ja-JP" sz="1400" dirty="0">
                <a:latin typeface="Yu Gothic UI Semibold" panose="020B0700000000000000" pitchFamily="50" charset="-128"/>
                <a:ea typeface="Yu Gothic UI Semibold" panose="020B0700000000000000" pitchFamily="50" charset="-128"/>
              </a:rPr>
              <a:t>RI</a:t>
            </a:r>
            <a:r>
              <a:rPr kumimoji="1" lang="ja-JP" altLang="en-US" sz="1400" dirty="0">
                <a:latin typeface="Yu Gothic UI Semibold" panose="020B0700000000000000" pitchFamily="50" charset="-128"/>
                <a:ea typeface="Yu Gothic UI Semibold" panose="020B0700000000000000" pitchFamily="50" charset="-128"/>
              </a:rPr>
              <a:t>本部発行　　オーストラリア</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下段（左から）チリ　台湾　ノルウェー（北欧）</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●質問：これらの表紙に共通しているのは何でしょうか？</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答え：左上に、</a:t>
            </a:r>
            <a:r>
              <a:rPr kumimoji="1" lang="en-US" altLang="ja-JP" sz="1400" dirty="0">
                <a:latin typeface="Yu Gothic UI Semibold" panose="020B0700000000000000" pitchFamily="50" charset="-128"/>
                <a:ea typeface="Yu Gothic UI Semibold" panose="020B0700000000000000" pitchFamily="50" charset="-128"/>
              </a:rPr>
              <a:t>Rotary</a:t>
            </a:r>
            <a:r>
              <a:rPr kumimoji="1" lang="ja-JP" altLang="en-US" sz="1400" dirty="0">
                <a:latin typeface="Yu Gothic UI Semibold" panose="020B0700000000000000" pitchFamily="50" charset="-128"/>
                <a:ea typeface="Yu Gothic UI Semibold" panose="020B0700000000000000" pitchFamily="50" charset="-128"/>
              </a:rPr>
              <a:t>のロゴが入っています。機関誌ではこのロゴを入れる決まりとなっています。</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200" dirty="0">
              <a:latin typeface="Yu Gothic UI Semibold" panose="020B0700000000000000" pitchFamily="50" charset="-128"/>
              <a:ea typeface="Yu Gothic UI Semibold" panose="020B0700000000000000" pitchFamily="50" charset="-128"/>
            </a:endParaRPr>
          </a:p>
          <a:p>
            <a:endParaRPr kumimoji="1" lang="en-US" altLang="ja-JP" sz="1200" dirty="0">
              <a:latin typeface="Yu Gothic UI Semibold" panose="020B0700000000000000" pitchFamily="50" charset="-128"/>
              <a:ea typeface="Yu Gothic UI Semibold" panose="020B0700000000000000" pitchFamily="50"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3</a:t>
            </a:fld>
            <a:endParaRPr kumimoji="1" lang="ja-JP" altLang="en-US"/>
          </a:p>
        </p:txBody>
      </p:sp>
      <p:sp>
        <p:nvSpPr>
          <p:cNvPr id="6" name="フッター プレースホルダー 5">
            <a:extLst>
              <a:ext uri="{FF2B5EF4-FFF2-40B4-BE49-F238E27FC236}">
                <a16:creationId xmlns:a16="http://schemas.microsoft.com/office/drawing/2014/main" id="{31B931BD-10D7-448B-A892-DA5C69DF51DB}"/>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3173449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b="0" spc="-5" dirty="0">
                <a:latin typeface="Yu Gothic UI Semibold" panose="020B0700000000000000" pitchFamily="50" charset="-128"/>
                <a:ea typeface="Yu Gothic UI Semibold" panose="020B0700000000000000" pitchFamily="50" charset="-128"/>
              </a:rPr>
              <a:t>国際ロータリー（ＲＩ）に認可を</a:t>
            </a:r>
            <a:r>
              <a:rPr lang="ja-JP" altLang="en-US" sz="1400" b="0" spc="5" dirty="0">
                <a:latin typeface="Yu Gothic UI Semibold" panose="020B0700000000000000" pitchFamily="50" charset="-128"/>
                <a:ea typeface="Yu Gothic UI Semibold" panose="020B0700000000000000" pitchFamily="50" charset="-128"/>
              </a:rPr>
              <a:t>受</a:t>
            </a:r>
            <a:r>
              <a:rPr lang="ja-JP" altLang="en-US" sz="1400" b="0" spc="-5" dirty="0">
                <a:latin typeface="Yu Gothic UI Semibold" panose="020B0700000000000000" pitchFamily="50" charset="-128"/>
                <a:ea typeface="Yu Gothic UI Semibold" panose="020B0700000000000000" pitchFamily="50" charset="-128"/>
              </a:rPr>
              <a:t>ける</a:t>
            </a:r>
            <a:r>
              <a:rPr lang="ja-JP" altLang="en-US" sz="1400" b="0" spc="5" dirty="0">
                <a:latin typeface="Yu Gothic UI Semibold" panose="020B0700000000000000" pitchFamily="50" charset="-128"/>
                <a:ea typeface="Yu Gothic UI Semibold" panose="020B0700000000000000" pitchFamily="50" charset="-128"/>
              </a:rPr>
              <a:t>た</a:t>
            </a:r>
            <a:r>
              <a:rPr lang="ja-JP" altLang="en-US" sz="1400" b="0" spc="-5" dirty="0">
                <a:latin typeface="Yu Gothic UI Semibold" panose="020B0700000000000000" pitchFamily="50" charset="-128"/>
                <a:ea typeface="Yu Gothic UI Semibold" panose="020B0700000000000000" pitchFamily="50" charset="-128"/>
              </a:rPr>
              <a:t>めに</a:t>
            </a:r>
            <a:r>
              <a:rPr lang="ja-JP" altLang="en-US" sz="1400" b="0" dirty="0">
                <a:latin typeface="Yu Gothic UI Semibold" panose="020B0700000000000000" pitchFamily="50" charset="-128"/>
                <a:ea typeface="Yu Gothic UI Semibold" panose="020B0700000000000000" pitchFamily="50" charset="-128"/>
              </a:rPr>
              <a:t>（一部）</a:t>
            </a:r>
            <a:endParaRPr lang="en-US" altLang="ja-JP" sz="1400" b="0" dirty="0">
              <a:latin typeface="Yu Gothic UI Semibold" panose="020B0700000000000000" pitchFamily="50" charset="-128"/>
              <a:ea typeface="Yu Gothic UI Semibold" panose="020B0700000000000000" pitchFamily="50" charset="-128"/>
            </a:endParaRPr>
          </a:p>
          <a:p>
            <a:r>
              <a:rPr lang="ja-JP" altLang="en-US" sz="1400" b="0" dirty="0">
                <a:latin typeface="Yu Gothic UI Semibold" panose="020B0700000000000000" pitchFamily="50" charset="-128"/>
                <a:ea typeface="Yu Gothic UI Semibold" panose="020B0700000000000000" pitchFamily="50" charset="-128"/>
              </a:rPr>
              <a:t>（前ページの）表紙に</a:t>
            </a:r>
            <a:r>
              <a:rPr lang="en-US" altLang="ja-JP" sz="1400" b="0" dirty="0">
                <a:latin typeface="Yu Gothic UI Semibold" panose="020B0700000000000000" pitchFamily="50" charset="-128"/>
                <a:ea typeface="Yu Gothic UI Semibold" panose="020B0700000000000000" pitchFamily="50" charset="-128"/>
              </a:rPr>
              <a:t>Rotary</a:t>
            </a:r>
            <a:r>
              <a:rPr lang="ja-JP" altLang="en-US" sz="1400" b="0" dirty="0">
                <a:latin typeface="Yu Gothic UI Semibold" panose="020B0700000000000000" pitchFamily="50" charset="-128"/>
                <a:ea typeface="Yu Gothic UI Semibold" panose="020B0700000000000000" pitchFamily="50" charset="-128"/>
              </a:rPr>
              <a:t>のロゴを入れること以外にも、決まりがあります</a:t>
            </a:r>
            <a:endParaRPr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①ＲＩ会長メッセージや、財団管理委員長メッセージなどのほか、国際大会参加推進の記事、会長エレクトの</a:t>
            </a:r>
            <a:r>
              <a:rPr kumimoji="1" lang="en-US" altLang="ja-JP" sz="1400" b="0" dirty="0">
                <a:latin typeface="Yu Gothic UI Semibold" panose="020B0700000000000000" pitchFamily="50" charset="-128"/>
                <a:ea typeface="Yu Gothic UI Semibold" panose="020B0700000000000000" pitchFamily="50" charset="-128"/>
              </a:rPr>
              <a:t>Q</a:t>
            </a:r>
            <a:r>
              <a:rPr kumimoji="1" lang="ja-JP" altLang="en-US" sz="1400" b="0" dirty="0">
                <a:latin typeface="Yu Gothic UI Semibold" panose="020B0700000000000000" pitchFamily="50" charset="-128"/>
                <a:ea typeface="Yu Gothic UI Semibold" panose="020B0700000000000000" pitchFamily="50" charset="-128"/>
              </a:rPr>
              <a:t>＆</a:t>
            </a:r>
            <a:r>
              <a:rPr kumimoji="1" lang="en-US" altLang="ja-JP" sz="1400" b="0" dirty="0">
                <a:latin typeface="Yu Gothic UI Semibold" panose="020B0700000000000000" pitchFamily="50" charset="-128"/>
                <a:ea typeface="Yu Gothic UI Semibold" panose="020B0700000000000000" pitchFamily="50" charset="-128"/>
              </a:rPr>
              <a:t>A</a:t>
            </a:r>
            <a:r>
              <a:rPr kumimoji="1" lang="ja-JP" altLang="en-US" sz="1400" b="0" dirty="0">
                <a:latin typeface="Yu Gothic UI Semibold" panose="020B0700000000000000" pitchFamily="50" charset="-128"/>
                <a:ea typeface="Yu Gothic UI Semibold" panose="020B0700000000000000" pitchFamily="50" charset="-128"/>
              </a:rPr>
              <a:t>など、</a:t>
            </a:r>
            <a:r>
              <a:rPr kumimoji="1" lang="en-US" altLang="ja-JP" sz="1400" b="0" dirty="0">
                <a:latin typeface="Yu Gothic UI Semibold" panose="020B0700000000000000" pitchFamily="50" charset="-128"/>
                <a:ea typeface="Yu Gothic UI Semibold" panose="020B0700000000000000" pitchFamily="50" charset="-128"/>
              </a:rPr>
              <a:t>RI</a:t>
            </a:r>
            <a:r>
              <a:rPr kumimoji="1" lang="ja-JP" altLang="en-US" sz="1400" b="0" dirty="0">
                <a:latin typeface="Yu Gothic UI Semibold" panose="020B0700000000000000" pitchFamily="50" charset="-128"/>
                <a:ea typeface="Yu Gothic UI Semibold" panose="020B0700000000000000" pitchFamily="50" charset="-128"/>
              </a:rPr>
              <a:t>から指定された記事を掲載しています</a:t>
            </a:r>
            <a:endParaRPr kumimoji="1" lang="en-US" altLang="ja-JP" sz="1400" b="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②ＲＩの方針、方向性への理解が深めるような記事を掲載</a:t>
            </a:r>
          </a:p>
          <a:p>
            <a:r>
              <a:rPr kumimoji="1" lang="ja-JP" altLang="en-US" sz="1400" b="0" dirty="0">
                <a:latin typeface="Yu Gothic UI Semibold" panose="020B0700000000000000" pitchFamily="50" charset="-128"/>
                <a:ea typeface="Yu Gothic UI Semibold" panose="020B0700000000000000" pitchFamily="50" charset="-128"/>
              </a:rPr>
              <a:t>③年に</a:t>
            </a:r>
            <a:r>
              <a:rPr kumimoji="1" lang="en-US" altLang="ja-JP" sz="1400" b="0" dirty="0">
                <a:latin typeface="Yu Gothic UI Semibold" panose="020B0700000000000000" pitchFamily="50" charset="-128"/>
                <a:ea typeface="Yu Gothic UI Semibold" panose="020B0700000000000000" pitchFamily="50" charset="-128"/>
              </a:rPr>
              <a:t>6</a:t>
            </a:r>
            <a:r>
              <a:rPr kumimoji="1" lang="ja-JP" altLang="en-US" sz="1400" b="0" dirty="0">
                <a:latin typeface="Yu Gothic UI Semibold" panose="020B0700000000000000" pitchFamily="50" charset="-128"/>
                <a:ea typeface="Yu Gothic UI Semibold" panose="020B0700000000000000" pitchFamily="50" charset="-128"/>
              </a:rPr>
              <a:t>回以上発行すること。（各号少なくとも</a:t>
            </a:r>
            <a:r>
              <a:rPr kumimoji="1" lang="en-US" altLang="ja-JP" sz="1400" b="0" dirty="0">
                <a:latin typeface="Yu Gothic UI Semibold" panose="020B0700000000000000" pitchFamily="50" charset="-128"/>
                <a:ea typeface="Yu Gothic UI Semibold" panose="020B0700000000000000" pitchFamily="50" charset="-128"/>
              </a:rPr>
              <a:t>24</a:t>
            </a:r>
            <a:r>
              <a:rPr kumimoji="1" lang="ja-JP" altLang="en-US" sz="1400" b="0" dirty="0">
                <a:latin typeface="Yu Gothic UI Semibold" panose="020B0700000000000000" pitchFamily="50" charset="-128"/>
                <a:ea typeface="Yu Gothic UI Semibold" panose="020B0700000000000000" pitchFamily="50" charset="-128"/>
              </a:rPr>
              <a:t>ページ以上にすること）</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④雑誌の</a:t>
            </a:r>
            <a:r>
              <a:rPr kumimoji="1" lang="en-US" altLang="ja-JP" sz="1400" b="0" dirty="0">
                <a:latin typeface="Yu Gothic UI Semibold" panose="020B0700000000000000" pitchFamily="50" charset="-128"/>
                <a:ea typeface="Yu Gothic UI Semibold" panose="020B0700000000000000" pitchFamily="50" charset="-128"/>
              </a:rPr>
              <a:t>50</a:t>
            </a:r>
            <a:r>
              <a:rPr kumimoji="1" lang="ja-JP" altLang="en-US" sz="1400" b="0" dirty="0">
                <a:latin typeface="Yu Gothic UI Semibold" panose="020B0700000000000000" pitchFamily="50" charset="-128"/>
                <a:ea typeface="Yu Gothic UI Semibold" panose="020B0700000000000000" pitchFamily="50" charset="-128"/>
              </a:rPr>
              <a:t>％は、ロータリーに関係した記事であること</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⑤読者が印刷媒体か電子媒体を選択できること</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⑥</a:t>
            </a:r>
            <a:r>
              <a:rPr kumimoji="1" lang="en-US" altLang="ja-JP" sz="1400" b="0" dirty="0">
                <a:latin typeface="Yu Gothic UI Semibold" panose="020B0700000000000000" pitchFamily="50" charset="-128"/>
                <a:ea typeface="Yu Gothic UI Semibold" panose="020B0700000000000000" pitchFamily="50" charset="-128"/>
              </a:rPr>
              <a:t>RI</a:t>
            </a:r>
            <a:r>
              <a:rPr kumimoji="1" lang="ja-JP" altLang="en-US" sz="1400" b="0" dirty="0">
                <a:latin typeface="Yu Gothic UI Semibold" panose="020B0700000000000000" pitchFamily="50" charset="-128"/>
                <a:ea typeface="Yu Gothic UI Semibold" panose="020B0700000000000000" pitchFamily="50" charset="-128"/>
              </a:rPr>
              <a:t>の資金援助を受けずに経済的に独立すること　</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特に①②⑤について詳しく紹介します。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4</a:t>
            </a:fld>
            <a:endParaRPr kumimoji="1" lang="ja-JP" altLang="en-US"/>
          </a:p>
        </p:txBody>
      </p:sp>
      <p:sp>
        <p:nvSpPr>
          <p:cNvPr id="6" name="フッター プレースホルダー 5">
            <a:extLst>
              <a:ext uri="{FF2B5EF4-FFF2-40B4-BE49-F238E27FC236}">
                <a16:creationId xmlns:a16="http://schemas.microsoft.com/office/drawing/2014/main" id="{6911F565-8F1F-4358-9C12-ABAF647541DC}"/>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90780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b="0" spc="-5" dirty="0">
                <a:latin typeface="Yu Gothic UI Semibold" panose="020B0700000000000000" pitchFamily="50" charset="-128"/>
                <a:ea typeface="Yu Gothic UI Semibold" panose="020B0700000000000000" pitchFamily="50" charset="-128"/>
              </a:rPr>
              <a:t>①　国際ロータリー（</a:t>
            </a:r>
            <a:r>
              <a:rPr lang="en-US" altLang="ja-JP" sz="1400" b="0" spc="-5" dirty="0">
                <a:latin typeface="Yu Gothic UI Semibold" panose="020B0700000000000000" pitchFamily="50" charset="-128"/>
                <a:ea typeface="Yu Gothic UI Semibold" panose="020B0700000000000000" pitchFamily="50" charset="-128"/>
              </a:rPr>
              <a:t>RI)</a:t>
            </a:r>
            <a:r>
              <a:rPr lang="ja-JP" altLang="en-US" sz="1400" b="0" spc="-5" dirty="0">
                <a:latin typeface="Yu Gothic UI Semibold" panose="020B0700000000000000" pitchFamily="50" charset="-128"/>
                <a:ea typeface="Yu Gothic UI Semibold" panose="020B0700000000000000" pitchFamily="50" charset="-128"/>
              </a:rPr>
              <a:t>が指定する記事を掲載する</a:t>
            </a:r>
            <a:endParaRPr lang="en-US" altLang="ja-JP" sz="1400" b="0" spc="-5" dirty="0">
              <a:latin typeface="Yu Gothic UI Semibold" panose="020B0700000000000000" pitchFamily="50" charset="-128"/>
              <a:ea typeface="Yu Gothic UI Semibold" panose="020B0700000000000000" pitchFamily="50" charset="-128"/>
            </a:endParaRPr>
          </a:p>
          <a:p>
            <a:endParaRPr kumimoji="1" lang="en-US" altLang="ja-JP" sz="1400" b="0" spc="-5"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ロータリーの機関雑誌として、国際ロータリー本部が指定する記事を掲載することになっています。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それと同時に、ロータリアンにはロータリーの雑誌を購読する義務があります。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つまり、ロータリアンは本部が指定した記事を読む必要があるということです。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毎月、ＲＩが掲載を指定する記事には、会長メッセージ、財団管理委員長メッセージ、国際大会の参加推進記事があります。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指定記事には、地球儀にＲＩと書かれたロゴを表示しています。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世界中のロータリアンが読んでおくべき内容なので、ぜひお読みください。</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b="0" dirty="0">
              <a:latin typeface="Yu Gothic UI Semibold" panose="020B0700000000000000" pitchFamily="50" charset="-128"/>
              <a:ea typeface="Yu Gothic UI Semibold" panose="020B07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5</a:t>
            </a:fld>
            <a:endParaRPr kumimoji="1" lang="ja-JP" altLang="en-US"/>
          </a:p>
        </p:txBody>
      </p:sp>
      <p:sp>
        <p:nvSpPr>
          <p:cNvPr id="6" name="フッター プレースホルダー 5">
            <a:extLst>
              <a:ext uri="{FF2B5EF4-FFF2-40B4-BE49-F238E27FC236}">
                <a16:creationId xmlns:a16="http://schemas.microsoft.com/office/drawing/2014/main" id="{B1DAEBDF-2026-43F8-B3AC-66B4FCC90ACE}"/>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16849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②　国際ロータリー（</a:t>
            </a:r>
            <a:r>
              <a:rPr kumimoji="0" lang="en-US" altLang="ja-JP"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RI)</a:t>
            </a:r>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の方針を正しく伝えること</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ロータリーの特別月間に極力合わせた記事を特集として掲載しているほか、ロータリーの最優先課題であるポリオ根絶活動についても掲載しています。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また、</a:t>
            </a:r>
            <a:r>
              <a:rPr kumimoji="1" lang="en-US" altLang="ja-JP" sz="1400" b="0" dirty="0">
                <a:latin typeface="Yu Gothic UI Semibold" panose="020B0700000000000000" pitchFamily="50" charset="-128"/>
                <a:ea typeface="Yu Gothic UI Semibold" panose="020B0700000000000000" pitchFamily="50" charset="-128"/>
              </a:rPr>
              <a:t>RI</a:t>
            </a:r>
            <a:r>
              <a:rPr kumimoji="1" lang="ja-JP" altLang="en-US" sz="1400" b="0" dirty="0">
                <a:latin typeface="Yu Gothic UI Semibold" panose="020B0700000000000000" pitchFamily="50" charset="-128"/>
                <a:ea typeface="Yu Gothic UI Semibold" panose="020B0700000000000000" pitchFamily="50" charset="-128"/>
              </a:rPr>
              <a:t>理事会の抄録についても、随時掲載しています。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6</a:t>
            </a:fld>
            <a:endParaRPr kumimoji="1" lang="ja-JP" altLang="en-US"/>
          </a:p>
        </p:txBody>
      </p:sp>
      <p:sp>
        <p:nvSpPr>
          <p:cNvPr id="6" name="フッター プレースホルダー 5">
            <a:extLst>
              <a:ext uri="{FF2B5EF4-FFF2-40B4-BE49-F238E27FC236}">
                <a16:creationId xmlns:a16="http://schemas.microsoft.com/office/drawing/2014/main" id="{A5F4C6B1-DD24-4E06-AC21-496E66B1A2CF}"/>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130147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②　国際ロータリー（</a:t>
            </a:r>
            <a:r>
              <a:rPr kumimoji="0" lang="en-US" altLang="ja-JP"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RI)</a:t>
            </a:r>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の方針を正しく伝えること</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ＲＩでは近年、統一性のあるブランディングの構築を目指しています。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このため、ロータリークラブやローターアクターほか、各種ロータリーのプログラムで公式ロゴを正しく使うことが奨励されています。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ここに示した写真は、残念ながら</a:t>
            </a:r>
            <a:r>
              <a:rPr kumimoji="1" lang="en-US" altLang="ja-JP" sz="1400" b="0" dirty="0">
                <a:latin typeface="Yu Gothic UI Semibold" panose="020B0700000000000000" pitchFamily="50" charset="-128"/>
                <a:ea typeface="Yu Gothic UI Semibold" panose="020B0700000000000000" pitchFamily="50" charset="-128"/>
              </a:rPr>
              <a:t>『</a:t>
            </a:r>
            <a:r>
              <a:rPr kumimoji="1" lang="ja-JP" altLang="en-US" sz="1400" b="0" dirty="0">
                <a:latin typeface="Yu Gothic UI Semibold" panose="020B0700000000000000" pitchFamily="50" charset="-128"/>
                <a:ea typeface="Yu Gothic UI Semibold" panose="020B0700000000000000" pitchFamily="50" charset="-128"/>
              </a:rPr>
              <a:t>友</a:t>
            </a:r>
            <a:r>
              <a:rPr kumimoji="1" lang="en-US" altLang="ja-JP" sz="1400" b="0" dirty="0">
                <a:latin typeface="Yu Gothic UI Semibold" panose="020B0700000000000000" pitchFamily="50" charset="-128"/>
                <a:ea typeface="Yu Gothic UI Semibold" panose="020B0700000000000000" pitchFamily="50" charset="-128"/>
              </a:rPr>
              <a:t>』</a:t>
            </a:r>
            <a:r>
              <a:rPr kumimoji="1" lang="ja-JP" altLang="en-US" sz="1400" b="0" dirty="0">
                <a:latin typeface="Yu Gothic UI Semibold" panose="020B0700000000000000" pitchFamily="50" charset="-128"/>
                <a:ea typeface="Yu Gothic UI Semibold" panose="020B0700000000000000" pitchFamily="50" charset="-128"/>
              </a:rPr>
              <a:t>では掲載できません。どうしてでしょうか。</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その理由は、公式ロゴではないマークが入っているからです。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7</a:t>
            </a:fld>
            <a:endParaRPr kumimoji="1" lang="ja-JP" altLang="en-US"/>
          </a:p>
        </p:txBody>
      </p:sp>
      <p:sp>
        <p:nvSpPr>
          <p:cNvPr id="6" name="フッター プレースホルダー 5">
            <a:extLst>
              <a:ext uri="{FF2B5EF4-FFF2-40B4-BE49-F238E27FC236}">
                <a16:creationId xmlns:a16="http://schemas.microsoft.com/office/drawing/2014/main" id="{E9B4CA54-CACF-4835-985F-BE6AD970881C}"/>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59049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②　国際ロータリー（</a:t>
            </a:r>
            <a:r>
              <a:rPr kumimoji="0" lang="en-US" altLang="ja-JP"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RI)</a:t>
            </a:r>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の方針を正しく伝えること</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正しい公式ロゴの使い方は、ＲＩのウェブサイト、マイロータリーの中のブランドリソースセンターに掲載しています。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ウェブサイトからフォーマットを使って自分たちのクラブの名前入りのロゴも作ることができます。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地域社会に統一したロータリーのブランドイメージを広めていきましょう。</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8</a:t>
            </a:fld>
            <a:endParaRPr kumimoji="1" lang="ja-JP" altLang="en-US"/>
          </a:p>
        </p:txBody>
      </p:sp>
      <p:sp>
        <p:nvSpPr>
          <p:cNvPr id="6" name="フッター プレースホルダー 5">
            <a:extLst>
              <a:ext uri="{FF2B5EF4-FFF2-40B4-BE49-F238E27FC236}">
                <a16:creationId xmlns:a16="http://schemas.microsoft.com/office/drawing/2014/main" id="{60B70E01-7C1D-48CC-A32F-10CF81FFA627}"/>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11554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Yu Gothic UI Semibold" panose="020B0700000000000000" pitchFamily="50" charset="-128"/>
                <a:ea typeface="Yu Gothic UI Semibold" panose="020B0700000000000000" pitchFamily="50" charset="-128"/>
              </a:rPr>
              <a:t>ロータリーの友を購読している人は、印刷媒体か電子媒体を選択することができます。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（印刷版購読者も電子版を利用できます）。追加の料金はかかりません。</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最新号は毎月</a:t>
            </a:r>
            <a:r>
              <a:rPr kumimoji="1" lang="en-US" altLang="ja-JP" sz="1400" dirty="0">
                <a:latin typeface="Yu Gothic UI Semibold" panose="020B0700000000000000" pitchFamily="50" charset="-128"/>
                <a:ea typeface="Yu Gothic UI Semibold" panose="020B0700000000000000" pitchFamily="50" charset="-128"/>
              </a:rPr>
              <a:t>1</a:t>
            </a:r>
            <a:r>
              <a:rPr kumimoji="1" lang="ja-JP" altLang="en-US" sz="1400" dirty="0">
                <a:latin typeface="Yu Gothic UI Semibold" panose="020B0700000000000000" pitchFamily="50" charset="-128"/>
                <a:ea typeface="Yu Gothic UI Semibold" panose="020B0700000000000000" pitchFamily="50" charset="-128"/>
              </a:rPr>
              <a:t>日に更新されます。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ご利用いただくためには、クラブごとに発行される</a:t>
            </a:r>
            <a:r>
              <a:rPr kumimoji="1" lang="en-US" altLang="ja-JP" sz="1400" dirty="0">
                <a:latin typeface="Yu Gothic UI Semibold" panose="020B0700000000000000" pitchFamily="50" charset="-128"/>
                <a:ea typeface="Yu Gothic UI Semibold" panose="020B0700000000000000" pitchFamily="50" charset="-128"/>
              </a:rPr>
              <a:t>ID</a:t>
            </a:r>
            <a:r>
              <a:rPr kumimoji="1" lang="ja-JP" altLang="en-US" sz="1400" dirty="0" err="1">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パスワードでログインが必要です。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en-US" altLang="ja-JP" sz="1400" dirty="0">
                <a:latin typeface="Yu Gothic UI Semibold" panose="020B0700000000000000" pitchFamily="50" charset="-128"/>
                <a:ea typeface="Yu Gothic UI Semibold" panose="020B0700000000000000" pitchFamily="50" charset="-128"/>
              </a:rPr>
              <a:t>ID</a:t>
            </a:r>
            <a:r>
              <a:rPr kumimoji="1" lang="ja-JP" altLang="en-US" sz="1400" dirty="0" err="1">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パスワードは、友事務所から送られる友誌の請求書に記載していますので、クラブ幹事あるいは、クラブ事務局など請求書を管理している方にご確認ください。</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また、このサイト内では、</a:t>
            </a:r>
            <a:r>
              <a:rPr kumimoji="1" lang="en-US" altLang="ja-JP" sz="1400" dirty="0">
                <a:latin typeface="Yu Gothic UI Semibold" panose="020B0700000000000000" pitchFamily="50" charset="-128"/>
                <a:ea typeface="Yu Gothic UI Semibold" panose="020B0700000000000000" pitchFamily="50" charset="-128"/>
              </a:rPr>
              <a:t>1953</a:t>
            </a:r>
            <a:r>
              <a:rPr kumimoji="1" lang="ja-JP" altLang="en-US" sz="1400" dirty="0">
                <a:latin typeface="Yu Gothic UI Semibold" panose="020B0700000000000000" pitchFamily="50" charset="-128"/>
                <a:ea typeface="Yu Gothic UI Semibold" panose="020B0700000000000000" pitchFamily="50" charset="-128"/>
              </a:rPr>
              <a:t>年</a:t>
            </a:r>
            <a:r>
              <a:rPr kumimoji="1" lang="en-US" altLang="ja-JP" sz="1400" dirty="0">
                <a:latin typeface="Yu Gothic UI Semibold" panose="020B0700000000000000" pitchFamily="50" charset="-128"/>
                <a:ea typeface="Yu Gothic UI Semibold" panose="020B0700000000000000" pitchFamily="50" charset="-128"/>
              </a:rPr>
              <a:t>1</a:t>
            </a:r>
            <a:r>
              <a:rPr kumimoji="1" lang="ja-JP" altLang="en-US" sz="1400" dirty="0">
                <a:latin typeface="Yu Gothic UI Semibold" panose="020B0700000000000000" pitchFamily="50" charset="-128"/>
                <a:ea typeface="Yu Gothic UI Semibold" panose="020B0700000000000000" pitchFamily="50" charset="-128"/>
              </a:rPr>
              <a:t>月の創刊号を含むバックナンバーがすべてご覧いただけます。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検索機能も充実しているので、ぜひご活用ください。</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9</a:t>
            </a:fld>
            <a:endParaRPr kumimoji="1" lang="ja-JP" altLang="en-US"/>
          </a:p>
        </p:txBody>
      </p:sp>
      <p:sp>
        <p:nvSpPr>
          <p:cNvPr id="6" name="フッター プレースホルダー 5">
            <a:extLst>
              <a:ext uri="{FF2B5EF4-FFF2-40B4-BE49-F238E27FC236}">
                <a16:creationId xmlns:a16="http://schemas.microsoft.com/office/drawing/2014/main" id="{C5112039-330E-4E4B-8957-73AC7D627F82}"/>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318716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74980" y="475796"/>
            <a:ext cx="8194039"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A110262-703E-41BE-8DDB-188751DA7353}" type="datetime1">
              <a:rPr lang="en-US" altLang="ja-JP" smtClean="0"/>
              <a:t>7/31/2025</a:t>
            </a:fld>
            <a:endParaRPr lang="en-US" dirty="0"/>
          </a:p>
        </p:txBody>
      </p:sp>
      <p:sp>
        <p:nvSpPr>
          <p:cNvPr id="6" name="Holder 6"/>
          <p:cNvSpPr>
            <a:spLocks noGrp="1"/>
          </p:cNvSpPr>
          <p:nvPr>
            <p:ph type="sldNum" sz="quarter" idx="7"/>
          </p:nvPr>
        </p:nvSpPr>
        <p:spPr/>
        <p:txBody>
          <a:bodyPr lIns="0" tIns="0" rIns="0" bIns="0"/>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06E6DD-9917-406E-9A76-7B8109C57B7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039BCD5-C7E2-49C4-804F-0CE50DFB5453}"/>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06C126B-5AA8-4000-941B-841E4AB7B694}"/>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82E4F7C-B76E-49D7-89AC-19B18E191225}"/>
              </a:ext>
            </a:extLst>
          </p:cNvPr>
          <p:cNvSpPr>
            <a:spLocks noGrp="1"/>
          </p:cNvSpPr>
          <p:nvPr>
            <p:ph type="dt" sz="half" idx="10"/>
          </p:nvPr>
        </p:nvSpPr>
        <p:spPr/>
        <p:txBody>
          <a:bodyPr/>
          <a:lstStyle/>
          <a:p>
            <a:fld id="{2F5E13B8-3499-4D79-B6FA-10F4B4CE3F4E}"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0D374733-70CB-461A-B9EC-A78FB1CA6A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D11CC86-8C58-46A3-9267-2EA207C348F8}"/>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366514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549DB2-83F6-43A5-AC66-D59543A27795}"/>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1E404F9-FEAA-416A-A013-7E16DC123E5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EF9077B-92D9-453D-86C7-33CF495AAB42}"/>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1E63EE5-9A0F-4B24-A707-6102E023F4B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0BD395E-373C-4077-9F3D-60FC9FA4D682}"/>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3015A19-827A-4914-A00E-6343824FB36F}"/>
              </a:ext>
            </a:extLst>
          </p:cNvPr>
          <p:cNvSpPr>
            <a:spLocks noGrp="1"/>
          </p:cNvSpPr>
          <p:nvPr>
            <p:ph type="dt" sz="half" idx="10"/>
          </p:nvPr>
        </p:nvSpPr>
        <p:spPr/>
        <p:txBody>
          <a:bodyPr/>
          <a:lstStyle/>
          <a:p>
            <a:fld id="{2F5E13B8-3499-4D79-B6FA-10F4B4CE3F4E}" type="datetimeFigureOut">
              <a:rPr kumimoji="1" lang="ja-JP" altLang="en-US" smtClean="0"/>
              <a:t>2025/7/31</a:t>
            </a:fld>
            <a:endParaRPr kumimoji="1" lang="ja-JP" altLang="en-US"/>
          </a:p>
        </p:txBody>
      </p:sp>
      <p:sp>
        <p:nvSpPr>
          <p:cNvPr id="8" name="フッター プレースホルダー 7">
            <a:extLst>
              <a:ext uri="{FF2B5EF4-FFF2-40B4-BE49-F238E27FC236}">
                <a16:creationId xmlns:a16="http://schemas.microsoft.com/office/drawing/2014/main" id="{F53031A8-1E4D-441F-B18A-76838E6CFCA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0AD0589-8B81-4497-B449-C11E76435CF5}"/>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389135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00F08F-A2F9-493B-A807-0C8C5C709CE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B4E93A4-97C3-41D5-8474-8279754AD5E2}"/>
              </a:ext>
            </a:extLst>
          </p:cNvPr>
          <p:cNvSpPr>
            <a:spLocks noGrp="1"/>
          </p:cNvSpPr>
          <p:nvPr>
            <p:ph type="dt" sz="half" idx="10"/>
          </p:nvPr>
        </p:nvSpPr>
        <p:spPr/>
        <p:txBody>
          <a:bodyPr/>
          <a:lstStyle/>
          <a:p>
            <a:fld id="{2F5E13B8-3499-4D79-B6FA-10F4B4CE3F4E}" type="datetimeFigureOut">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30D37845-3ECC-4CB0-A308-6321D768D3C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49C17CE-4D42-4B2D-93F3-3F246A7FDAB9}"/>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402968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81F59D-F787-4DF7-9B4E-BF48B0D3B01D}"/>
              </a:ext>
            </a:extLst>
          </p:cNvPr>
          <p:cNvSpPr>
            <a:spLocks noGrp="1"/>
          </p:cNvSpPr>
          <p:nvPr>
            <p:ph type="dt" sz="half" idx="10"/>
          </p:nvPr>
        </p:nvSpPr>
        <p:spPr/>
        <p:txBody>
          <a:bodyPr/>
          <a:lstStyle/>
          <a:p>
            <a:fld id="{2F5E13B8-3499-4D79-B6FA-10F4B4CE3F4E}" type="datetimeFigureOut">
              <a:rPr kumimoji="1" lang="ja-JP" altLang="en-US" smtClean="0"/>
              <a:t>2025/7/31</a:t>
            </a:fld>
            <a:endParaRPr kumimoji="1" lang="ja-JP" altLang="en-US"/>
          </a:p>
        </p:txBody>
      </p:sp>
      <p:sp>
        <p:nvSpPr>
          <p:cNvPr id="3" name="フッター プレースホルダー 2">
            <a:extLst>
              <a:ext uri="{FF2B5EF4-FFF2-40B4-BE49-F238E27FC236}">
                <a16:creationId xmlns:a16="http://schemas.microsoft.com/office/drawing/2014/main" id="{8A18C6AE-F1CF-40CA-A484-5F2AAD06D52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C1374E5-86A1-4300-8DD9-52007DD65C1C}"/>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1391311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0F45FA-9BA8-4030-8894-D6FE5487307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9FBD9FF-983E-49BC-98CD-857F57D8BBF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25087EE-1747-419D-90D7-5992BF2BB69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8490FD9-A800-4FBF-8E2F-9C221A080046}"/>
              </a:ext>
            </a:extLst>
          </p:cNvPr>
          <p:cNvSpPr>
            <a:spLocks noGrp="1"/>
          </p:cNvSpPr>
          <p:nvPr>
            <p:ph type="dt" sz="half" idx="10"/>
          </p:nvPr>
        </p:nvSpPr>
        <p:spPr/>
        <p:txBody>
          <a:bodyPr/>
          <a:lstStyle/>
          <a:p>
            <a:fld id="{2F5E13B8-3499-4D79-B6FA-10F4B4CE3F4E}"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DB170312-B3A1-44CA-8871-3B25249D42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DBCC7F-0C00-4F92-BEEE-8D468479A435}"/>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162128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145494-4D30-4B1F-AA23-4089F66B9CC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7F9DB2-4284-4D4B-A985-2B643440F83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F9D61D8-AC77-456D-9DC9-8A3CC60C516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CE03E77-195A-49F2-8CD6-74A548A4B95F}"/>
              </a:ext>
            </a:extLst>
          </p:cNvPr>
          <p:cNvSpPr>
            <a:spLocks noGrp="1"/>
          </p:cNvSpPr>
          <p:nvPr>
            <p:ph type="dt" sz="half" idx="10"/>
          </p:nvPr>
        </p:nvSpPr>
        <p:spPr/>
        <p:txBody>
          <a:bodyPr/>
          <a:lstStyle/>
          <a:p>
            <a:fld id="{2F5E13B8-3499-4D79-B6FA-10F4B4CE3F4E}"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87BC5140-7CC6-482B-82DB-443EABAA0C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6566CB6-05D1-4D58-9C3E-0D13EEB20E6A}"/>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1949404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049FF5-A89A-4816-B778-3C24471BD9D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86A8DF6-D543-478F-95E8-BA5E64C4BD6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57FAAC-111E-49C2-8DDE-8012B3894378}"/>
              </a:ext>
            </a:extLst>
          </p:cNvPr>
          <p:cNvSpPr>
            <a:spLocks noGrp="1"/>
          </p:cNvSpPr>
          <p:nvPr>
            <p:ph type="dt" sz="half" idx="10"/>
          </p:nvPr>
        </p:nvSpPr>
        <p:spPr/>
        <p:txBody>
          <a:bodyPr/>
          <a:lstStyle/>
          <a:p>
            <a:fld id="{2F5E13B8-3499-4D79-B6FA-10F4B4CE3F4E}"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E9EA68B8-42F4-45B0-9FC0-B457344B61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63AF6A-0098-447E-8223-FD07548981E2}"/>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2480674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6524BE2-3330-4CB9-9991-60E5D98CF28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D593739-ABDF-4D66-907B-79D9B2E039A6}"/>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48A570-B678-475B-8794-CD26739C0C5C}"/>
              </a:ext>
            </a:extLst>
          </p:cNvPr>
          <p:cNvSpPr>
            <a:spLocks noGrp="1"/>
          </p:cNvSpPr>
          <p:nvPr>
            <p:ph type="dt" sz="half" idx="10"/>
          </p:nvPr>
        </p:nvSpPr>
        <p:spPr/>
        <p:txBody>
          <a:bodyPr/>
          <a:lstStyle/>
          <a:p>
            <a:fld id="{2F5E13B8-3499-4D79-B6FA-10F4B4CE3F4E}"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68900200-883E-4EC2-B8E0-C51C0E96E8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C541B9-4D03-4CBA-BEBE-0F27B4CB87AD}"/>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2803067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9F62F-BAD0-42FB-A036-1FCCCB07564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5BE9615-34D0-4263-97C3-FF8DDB3F1816}"/>
              </a:ext>
            </a:extLst>
          </p:cNvPr>
          <p:cNvSpPr>
            <a:spLocks noGrp="1"/>
          </p:cNvSpPr>
          <p:nvPr>
            <p:ph type="dt" sz="half" idx="10"/>
          </p:nvPr>
        </p:nvSpPr>
        <p:spPr/>
        <p:txBody>
          <a:bodyPr/>
          <a:lstStyle/>
          <a:p>
            <a:fld id="{2F5E13B8-3499-4D79-B6FA-10F4B4CE3F4E}" type="datetimeFigureOut">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344759BC-B1EF-453A-9408-AFA95540B9F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FB3B38E-4B6F-43CC-971D-C61EA6040E5B}"/>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7D90CFEB-2209-44A6-B9E1-3B67D723B4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9789" y="6145465"/>
            <a:ext cx="1531997" cy="576010"/>
          </a:xfrm>
          <a:prstGeom prst="rect">
            <a:avLst/>
          </a:prstGeom>
        </p:spPr>
      </p:pic>
    </p:spTree>
    <p:extLst>
      <p:ext uri="{BB962C8B-B14F-4D97-AF65-F5344CB8AC3E}">
        <p14:creationId xmlns:p14="http://schemas.microsoft.com/office/powerpoint/2010/main" val="2279560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40B061-EE20-4A40-B747-4D7B42D51D0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3192435-0159-40FD-B6B6-81C86444467F}"/>
              </a:ext>
            </a:extLst>
          </p:cNvPr>
          <p:cNvSpPr>
            <a:spLocks noGrp="1"/>
          </p:cNvSpPr>
          <p:nvPr>
            <p:ph type="dt" sz="half" idx="10"/>
          </p:nvPr>
        </p:nvSpPr>
        <p:spPr/>
        <p:txBody>
          <a:bodyPr/>
          <a:lstStyle/>
          <a:p>
            <a:fld id="{2F5E13B8-3499-4D79-B6FA-10F4B4CE3F4E}" type="datetimeFigureOut">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F10B11EE-1B34-4E9A-8331-1AB3E2A53BF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FBF5CF1-5DEC-4F51-856E-F556F7BA2E57}"/>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232429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sz="2800" b="0" i="0">
                <a:solidFill>
                  <a:srgbClr val="4A4642"/>
                </a:solidFill>
                <a:latin typeface="メイリオ"/>
                <a:cs typeface="メイリオ"/>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33CABAB-D839-4703-91DD-D0134F2E83D9}" type="datetime1">
              <a:rPr lang="en-US" altLang="ja-JP" smtClean="0"/>
              <a:t>7/31/2025</a:t>
            </a:fld>
            <a:endParaRPr lang="en-US"/>
          </a:p>
        </p:txBody>
      </p:sp>
      <p:sp>
        <p:nvSpPr>
          <p:cNvPr id="6" name="Holder 6"/>
          <p:cNvSpPr>
            <a:spLocks noGrp="1"/>
          </p:cNvSpPr>
          <p:nvPr>
            <p:ph type="sldNum" sz="quarter" idx="7"/>
          </p:nvPr>
        </p:nvSpPr>
        <p:spPr/>
        <p:txBody>
          <a:bodyPr lIns="0" tIns="0" rIns="0" bIns="0"/>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4FF977-F373-4745-9E95-730D31C32721}"/>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C7E3901-F951-4D6B-B9A5-DFC9A3888DD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ACCE03-218B-4019-98DC-73315E5556A3}"/>
              </a:ext>
            </a:extLst>
          </p:cNvPr>
          <p:cNvSpPr>
            <a:spLocks noGrp="1"/>
          </p:cNvSpPr>
          <p:nvPr>
            <p:ph type="dt" sz="half" idx="10"/>
          </p:nvPr>
        </p:nvSpPr>
        <p:spPr/>
        <p:txBody>
          <a:bodyPr/>
          <a:lstStyle/>
          <a:p>
            <a:fld id="{D030D689-80AC-424C-92D8-0436A703056C}"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5D212160-6BBA-48EC-9381-E7B2E9503E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B597F9-D6CF-4AFE-AD2C-003E0435FBB8}"/>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1267126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0CA13C-262B-43A8-A9EC-6A912EAF1A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61FB14-91DC-4E2F-89E4-AA323B7A83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451032-1E0B-4A72-B5B1-CD53AFAEF81D}"/>
              </a:ext>
            </a:extLst>
          </p:cNvPr>
          <p:cNvSpPr>
            <a:spLocks noGrp="1"/>
          </p:cNvSpPr>
          <p:nvPr>
            <p:ph type="dt" sz="half" idx="10"/>
          </p:nvPr>
        </p:nvSpPr>
        <p:spPr/>
        <p:txBody>
          <a:bodyPr/>
          <a:lstStyle/>
          <a:p>
            <a:fld id="{D030D689-80AC-424C-92D8-0436A703056C}"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7CC9AB8A-A79F-42F6-9424-F8FC16EE56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470235-D617-4F07-B3ED-4118BFB5005F}"/>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1493383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63CC28-DD04-44AB-8E54-3A3542C43721}"/>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BCD84E-A627-42C2-8BF4-C155843FA77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E7A6ABF-87EA-412E-B936-393050744CAA}"/>
              </a:ext>
            </a:extLst>
          </p:cNvPr>
          <p:cNvSpPr>
            <a:spLocks noGrp="1"/>
          </p:cNvSpPr>
          <p:nvPr>
            <p:ph type="dt" sz="half" idx="10"/>
          </p:nvPr>
        </p:nvSpPr>
        <p:spPr/>
        <p:txBody>
          <a:bodyPr/>
          <a:lstStyle/>
          <a:p>
            <a:fld id="{D030D689-80AC-424C-92D8-0436A703056C}"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A9E75EC5-D8A2-4380-B6B0-4DDD1484C9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A9CF0C-0F75-4FF3-9A11-D2E8FFBF1385}"/>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298205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A72DDE-24EC-41A9-B5FC-BDBC2ADDA4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881A383-DDE5-4F42-9AD2-9D756330948B}"/>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81138B9-B4C6-4BC0-8D54-6CF97479B0E1}"/>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0DFF675-DCE6-4CAA-AA88-773F34BB88DE}"/>
              </a:ext>
            </a:extLst>
          </p:cNvPr>
          <p:cNvSpPr>
            <a:spLocks noGrp="1"/>
          </p:cNvSpPr>
          <p:nvPr>
            <p:ph type="dt" sz="half" idx="10"/>
          </p:nvPr>
        </p:nvSpPr>
        <p:spPr/>
        <p:txBody>
          <a:bodyPr/>
          <a:lstStyle/>
          <a:p>
            <a:fld id="{D030D689-80AC-424C-92D8-0436A703056C}"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A311C770-07B3-4A65-B042-536781B747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FA34A00-A267-4D2D-84F4-04B2911AA3FC}"/>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2188136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B53A8F-A402-4A15-8182-BF9682DEBC20}"/>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EF5432C-35FE-4A1D-A76B-6EB7B62D95E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3A46A62-AF8B-4AAD-90D3-08F8A49F9A25}"/>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F3AD19B-1DAA-4D00-B8C1-143348A9432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B04E30A-1C31-485E-B26C-07931546BDFA}"/>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6177908-C408-4B56-8670-CA2EE9CD0E45}"/>
              </a:ext>
            </a:extLst>
          </p:cNvPr>
          <p:cNvSpPr>
            <a:spLocks noGrp="1"/>
          </p:cNvSpPr>
          <p:nvPr>
            <p:ph type="dt" sz="half" idx="10"/>
          </p:nvPr>
        </p:nvSpPr>
        <p:spPr/>
        <p:txBody>
          <a:bodyPr/>
          <a:lstStyle/>
          <a:p>
            <a:fld id="{D030D689-80AC-424C-92D8-0436A703056C}" type="datetimeFigureOut">
              <a:rPr kumimoji="1" lang="ja-JP" altLang="en-US" smtClean="0"/>
              <a:t>2025/7/31</a:t>
            </a:fld>
            <a:endParaRPr kumimoji="1" lang="ja-JP" altLang="en-US"/>
          </a:p>
        </p:txBody>
      </p:sp>
      <p:sp>
        <p:nvSpPr>
          <p:cNvPr id="8" name="フッター プレースホルダー 7">
            <a:extLst>
              <a:ext uri="{FF2B5EF4-FFF2-40B4-BE49-F238E27FC236}">
                <a16:creationId xmlns:a16="http://schemas.microsoft.com/office/drawing/2014/main" id="{F2450314-CEAE-4BA6-B816-97FC959C75C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CB59CFD-0B90-4E91-880E-893F6D28E170}"/>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1049152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44C2CB-3485-4CC7-BD33-C963780C580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4E6A3D8-830D-437E-9673-4A329EFA7965}"/>
              </a:ext>
            </a:extLst>
          </p:cNvPr>
          <p:cNvSpPr>
            <a:spLocks noGrp="1"/>
          </p:cNvSpPr>
          <p:nvPr>
            <p:ph type="dt" sz="half" idx="10"/>
          </p:nvPr>
        </p:nvSpPr>
        <p:spPr/>
        <p:txBody>
          <a:bodyPr/>
          <a:lstStyle/>
          <a:p>
            <a:fld id="{D030D689-80AC-424C-92D8-0436A703056C}" type="datetimeFigureOut">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BFE4E405-DF15-4A73-8741-4F8BFE25DB1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B4E9880-B6B5-49DB-884E-089CAB950048}"/>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2374821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A864AB3-383E-4F3C-BE2E-3F00B7191DA3}"/>
              </a:ext>
            </a:extLst>
          </p:cNvPr>
          <p:cNvSpPr>
            <a:spLocks noGrp="1"/>
          </p:cNvSpPr>
          <p:nvPr>
            <p:ph type="dt" sz="half" idx="10"/>
          </p:nvPr>
        </p:nvSpPr>
        <p:spPr/>
        <p:txBody>
          <a:bodyPr/>
          <a:lstStyle/>
          <a:p>
            <a:fld id="{D030D689-80AC-424C-92D8-0436A703056C}" type="datetimeFigureOut">
              <a:rPr kumimoji="1" lang="ja-JP" altLang="en-US" smtClean="0"/>
              <a:t>2025/7/31</a:t>
            </a:fld>
            <a:endParaRPr kumimoji="1" lang="ja-JP" altLang="en-US"/>
          </a:p>
        </p:txBody>
      </p:sp>
      <p:sp>
        <p:nvSpPr>
          <p:cNvPr id="3" name="フッター プレースホルダー 2">
            <a:extLst>
              <a:ext uri="{FF2B5EF4-FFF2-40B4-BE49-F238E27FC236}">
                <a16:creationId xmlns:a16="http://schemas.microsoft.com/office/drawing/2014/main" id="{85981EC7-2D55-435A-A88D-DEAC99A3E3C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B48BEB5-56EA-4148-82EF-0A708562036F}"/>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2721149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715C57-6378-4D24-87AA-D6E7E748BE4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EE5B99E-B644-4D4E-BC99-B2DC689C5B5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45A1A28-EE7E-4635-819F-8861F2BA5A0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3151379-20D1-4F10-AE3D-A33A4DB3FCF0}"/>
              </a:ext>
            </a:extLst>
          </p:cNvPr>
          <p:cNvSpPr>
            <a:spLocks noGrp="1"/>
          </p:cNvSpPr>
          <p:nvPr>
            <p:ph type="dt" sz="half" idx="10"/>
          </p:nvPr>
        </p:nvSpPr>
        <p:spPr/>
        <p:txBody>
          <a:bodyPr/>
          <a:lstStyle/>
          <a:p>
            <a:fld id="{D030D689-80AC-424C-92D8-0436A703056C}"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67620A8A-0F34-4AB5-BAE5-6A4E3E7994F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A9EA3E-76EE-4FE8-A5D5-E42CF9C40539}"/>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1491047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499450-B0A1-4878-9721-61F9A33EEA1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2A7B41D-670E-4BA5-970C-C9A71956D0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C6397E7-93FC-4B68-9791-8B2F19EC8C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260EA09-3A9F-4797-B161-6F93B597E104}"/>
              </a:ext>
            </a:extLst>
          </p:cNvPr>
          <p:cNvSpPr>
            <a:spLocks noGrp="1"/>
          </p:cNvSpPr>
          <p:nvPr>
            <p:ph type="dt" sz="half" idx="10"/>
          </p:nvPr>
        </p:nvSpPr>
        <p:spPr/>
        <p:txBody>
          <a:bodyPr/>
          <a:lstStyle/>
          <a:p>
            <a:fld id="{D030D689-80AC-424C-92D8-0436A703056C}"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6CBA6749-A711-4F5C-BBB3-A379CC1EDF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4D97E3-046B-4124-A874-BE72360C7FCF}"/>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3894063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1644B2-9BC0-40EB-81AD-3644BF51F8D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B6FB53-5E85-4620-A9A3-F31E648CC81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B3AA3F-9660-44F4-9BC0-177917EC6ACD}"/>
              </a:ext>
            </a:extLst>
          </p:cNvPr>
          <p:cNvSpPr>
            <a:spLocks noGrp="1"/>
          </p:cNvSpPr>
          <p:nvPr>
            <p:ph type="dt" sz="half" idx="10"/>
          </p:nvPr>
        </p:nvSpPr>
        <p:spPr/>
        <p:txBody>
          <a:bodyPr/>
          <a:lstStyle/>
          <a:p>
            <a:fld id="{D030D689-80AC-424C-92D8-0436A703056C}"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36BC0AB2-D3B3-497C-949A-97886712B3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54E2C1-7E3C-408F-9FC0-9529D2A2C332}"/>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75275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メイリオ"/>
                <a:cs typeface="メイリオ"/>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34B4A50-98FB-40E4-9024-1563827E588C}" type="datetime1">
              <a:rPr lang="en-US" altLang="ja-JP" smtClean="0"/>
              <a:t>7/31/2025</a:t>
            </a:fld>
            <a:endParaRPr lang="en-US"/>
          </a:p>
        </p:txBody>
      </p:sp>
      <p:sp>
        <p:nvSpPr>
          <p:cNvPr id="7" name="Holder 7"/>
          <p:cNvSpPr>
            <a:spLocks noGrp="1"/>
          </p:cNvSpPr>
          <p:nvPr>
            <p:ph type="sldNum" sz="quarter" idx="7"/>
          </p:nvPr>
        </p:nvSpPr>
        <p:spPr/>
        <p:txBody>
          <a:bodyPr lIns="0" tIns="0" rIns="0" bIns="0"/>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A71482F-9FE6-4260-B22A-070372E798A9}"/>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A18B41-1D9B-458D-9CC9-82D66CD3374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ACE8C5-4EEA-4EA5-A9F0-D44CC1A6A3F6}"/>
              </a:ext>
            </a:extLst>
          </p:cNvPr>
          <p:cNvSpPr>
            <a:spLocks noGrp="1"/>
          </p:cNvSpPr>
          <p:nvPr>
            <p:ph type="dt" sz="half" idx="10"/>
          </p:nvPr>
        </p:nvSpPr>
        <p:spPr/>
        <p:txBody>
          <a:bodyPr/>
          <a:lstStyle/>
          <a:p>
            <a:fld id="{D030D689-80AC-424C-92D8-0436A703056C}"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DB59F994-D251-4991-B01A-6A904D6D62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16892B-8A7D-49FF-98F7-C6C4C401A7A5}"/>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227244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9FDE6E-2107-448F-AAD5-15C550EB6E57}"/>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E040851-A78A-4829-AA82-33C7AFC3958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8F5AB66-67B2-43ED-A5E2-F76EEA0F973D}"/>
              </a:ext>
            </a:extLst>
          </p:cNvPr>
          <p:cNvSpPr>
            <a:spLocks noGrp="1"/>
          </p:cNvSpPr>
          <p:nvPr>
            <p:ph type="dt" sz="half" idx="10"/>
          </p:nvPr>
        </p:nvSpPr>
        <p:spPr/>
        <p:txBody>
          <a:bodyPr/>
          <a:lstStyle/>
          <a:p>
            <a:fld id="{A46B9D01-5268-4DA9-B3FF-9528EED9D9F8}"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00D6ED12-3B17-4D5A-8731-801E156257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E9DD60-ECF9-4FE0-A6F8-B15DB9620A47}"/>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2304412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C79CF-70EF-4DCC-9B91-77608710124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95E2F3-3C61-4A52-963C-AA198F3DA7D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7F621E-EA9B-4D08-A49F-0C46FEFB9650}"/>
              </a:ext>
            </a:extLst>
          </p:cNvPr>
          <p:cNvSpPr>
            <a:spLocks noGrp="1"/>
          </p:cNvSpPr>
          <p:nvPr>
            <p:ph type="dt" sz="half" idx="10"/>
          </p:nvPr>
        </p:nvSpPr>
        <p:spPr/>
        <p:txBody>
          <a:bodyPr/>
          <a:lstStyle/>
          <a:p>
            <a:fld id="{A46B9D01-5268-4DA9-B3FF-9528EED9D9F8}"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D96E080E-3C57-440A-BBB6-D37DB82D68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3A68E7-95FB-4AD4-A873-3F1EF711E3E7}"/>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2508616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224E00-0CB0-423F-9AA4-B57FA487974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BF511A-65FA-4F43-9BDF-958AB7E468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9CF339F-3882-4FC9-AD5C-853002E5F3CE}"/>
              </a:ext>
            </a:extLst>
          </p:cNvPr>
          <p:cNvSpPr>
            <a:spLocks noGrp="1"/>
          </p:cNvSpPr>
          <p:nvPr>
            <p:ph type="dt" sz="half" idx="10"/>
          </p:nvPr>
        </p:nvSpPr>
        <p:spPr/>
        <p:txBody>
          <a:bodyPr/>
          <a:lstStyle/>
          <a:p>
            <a:fld id="{A46B9D01-5268-4DA9-B3FF-9528EED9D9F8}"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A1BB37C9-5A83-4B59-8F01-B394E43A6FD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605401-F480-4842-80F5-9CB0EDC41B3F}"/>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2848798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019C14-A6C9-4225-B312-A750449FD2E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1D62945-6637-4ED6-B87A-7AD5CE1425B2}"/>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352B86B-B5A4-4979-B14A-04048D51EA76}"/>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9EBA6AD-337A-45A3-9877-B9B323981BAB}"/>
              </a:ext>
            </a:extLst>
          </p:cNvPr>
          <p:cNvSpPr>
            <a:spLocks noGrp="1"/>
          </p:cNvSpPr>
          <p:nvPr>
            <p:ph type="dt" sz="half" idx="10"/>
          </p:nvPr>
        </p:nvSpPr>
        <p:spPr/>
        <p:txBody>
          <a:bodyPr/>
          <a:lstStyle/>
          <a:p>
            <a:fld id="{A46B9D01-5268-4DA9-B3FF-9528EED9D9F8}"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98B379A7-4980-4EA2-9A4C-398F6024DC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55CE5F-73B0-487F-AEFA-E6AC2D7AAD77}"/>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3866709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587F2F-4180-488F-A351-1B9FE8D58438}"/>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9FA836-9AFA-4B15-8C11-D7F906797EB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2F080F4-EA66-4CA2-87C1-9977288D175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2B40356-F087-4BA1-B1C0-689BD0209B3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E98FDC3-2282-4B62-8896-DAA690FADAC2}"/>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526442C-C65F-42EE-BCEC-6037FFBD86F5}"/>
              </a:ext>
            </a:extLst>
          </p:cNvPr>
          <p:cNvSpPr>
            <a:spLocks noGrp="1"/>
          </p:cNvSpPr>
          <p:nvPr>
            <p:ph type="dt" sz="half" idx="10"/>
          </p:nvPr>
        </p:nvSpPr>
        <p:spPr/>
        <p:txBody>
          <a:bodyPr/>
          <a:lstStyle/>
          <a:p>
            <a:fld id="{A46B9D01-5268-4DA9-B3FF-9528EED9D9F8}" type="datetimeFigureOut">
              <a:rPr kumimoji="1" lang="ja-JP" altLang="en-US" smtClean="0"/>
              <a:t>2025/7/31</a:t>
            </a:fld>
            <a:endParaRPr kumimoji="1" lang="ja-JP" altLang="en-US"/>
          </a:p>
        </p:txBody>
      </p:sp>
      <p:sp>
        <p:nvSpPr>
          <p:cNvPr id="8" name="フッター プレースホルダー 7">
            <a:extLst>
              <a:ext uri="{FF2B5EF4-FFF2-40B4-BE49-F238E27FC236}">
                <a16:creationId xmlns:a16="http://schemas.microsoft.com/office/drawing/2014/main" id="{2C28D35D-63E5-420E-BED0-3145113D8CD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C5B0993-5261-46CB-9190-13A68F2A43E2}"/>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3324108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ACF47D-4A50-466E-812F-0E91BDBC4F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77906E4-925E-43D2-9972-AB66D216BA57}"/>
              </a:ext>
            </a:extLst>
          </p:cNvPr>
          <p:cNvSpPr>
            <a:spLocks noGrp="1"/>
          </p:cNvSpPr>
          <p:nvPr>
            <p:ph type="dt" sz="half" idx="10"/>
          </p:nvPr>
        </p:nvSpPr>
        <p:spPr/>
        <p:txBody>
          <a:bodyPr/>
          <a:lstStyle/>
          <a:p>
            <a:fld id="{A46B9D01-5268-4DA9-B3FF-9528EED9D9F8}" type="datetimeFigureOut">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E3C8BB8F-653A-4A05-9274-FFEEBF122B2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7F0932C-D420-446D-BA52-A8D40CB8DEF6}"/>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35597027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F26966C-44FF-4865-BB59-E163CF05DE6D}"/>
              </a:ext>
            </a:extLst>
          </p:cNvPr>
          <p:cNvSpPr>
            <a:spLocks noGrp="1"/>
          </p:cNvSpPr>
          <p:nvPr>
            <p:ph type="dt" sz="half" idx="10"/>
          </p:nvPr>
        </p:nvSpPr>
        <p:spPr/>
        <p:txBody>
          <a:bodyPr/>
          <a:lstStyle/>
          <a:p>
            <a:fld id="{A46B9D01-5268-4DA9-B3FF-9528EED9D9F8}" type="datetimeFigureOut">
              <a:rPr kumimoji="1" lang="ja-JP" altLang="en-US" smtClean="0"/>
              <a:t>2025/7/31</a:t>
            </a:fld>
            <a:endParaRPr kumimoji="1" lang="ja-JP" altLang="en-US"/>
          </a:p>
        </p:txBody>
      </p:sp>
      <p:sp>
        <p:nvSpPr>
          <p:cNvPr id="3" name="フッター プレースホルダー 2">
            <a:extLst>
              <a:ext uri="{FF2B5EF4-FFF2-40B4-BE49-F238E27FC236}">
                <a16:creationId xmlns:a16="http://schemas.microsoft.com/office/drawing/2014/main" id="{5848BC77-0846-4A88-9167-94E726BCEFC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080B33B-6F2B-4DE5-A0B6-94FF5B450A13}"/>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1331817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33D456-8350-474C-B870-21758C5FC706}"/>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C6D487-4719-4F05-91E8-B81C6BF16C2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7577F74-9E80-4FC1-9450-256E0A15256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7FF3575-2472-4D96-B55A-9627F92A0B09}"/>
              </a:ext>
            </a:extLst>
          </p:cNvPr>
          <p:cNvSpPr>
            <a:spLocks noGrp="1"/>
          </p:cNvSpPr>
          <p:nvPr>
            <p:ph type="dt" sz="half" idx="10"/>
          </p:nvPr>
        </p:nvSpPr>
        <p:spPr/>
        <p:txBody>
          <a:bodyPr/>
          <a:lstStyle/>
          <a:p>
            <a:fld id="{A46B9D01-5268-4DA9-B3FF-9528EED9D9F8}"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33C22AEB-1018-436B-A672-EF87AA3DCA0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779BBDB-0421-494A-919D-96C4373BA693}"/>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2247229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657F19-42B7-4120-80D6-3C6609163E9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744B983-62AE-46A4-80CA-055520DF39B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355BB6C-E7E2-4DC8-9554-D23EB800F3C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C9399A4-70B3-407D-9408-DCE46F999981}"/>
              </a:ext>
            </a:extLst>
          </p:cNvPr>
          <p:cNvSpPr>
            <a:spLocks noGrp="1"/>
          </p:cNvSpPr>
          <p:nvPr>
            <p:ph type="dt" sz="half" idx="10"/>
          </p:nvPr>
        </p:nvSpPr>
        <p:spPr/>
        <p:txBody>
          <a:bodyPr/>
          <a:lstStyle/>
          <a:p>
            <a:fld id="{A46B9D01-5268-4DA9-B3FF-9528EED9D9F8}"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C41EDE7D-73FA-4A50-8438-E413311A5B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63638B-2E7F-4497-ACBB-36DAD92F4137}"/>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245900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479CE4B-DE0C-431A-8CAA-A403A4E10257}" type="datetime1">
              <a:rPr lang="en-US" altLang="ja-JP" smtClean="0"/>
              <a:t>7/31/2025</a:t>
            </a:fld>
            <a:endParaRPr lang="en-US"/>
          </a:p>
        </p:txBody>
      </p:sp>
      <p:sp>
        <p:nvSpPr>
          <p:cNvPr id="5" name="Holder 5"/>
          <p:cNvSpPr>
            <a:spLocks noGrp="1"/>
          </p:cNvSpPr>
          <p:nvPr>
            <p:ph type="sldNum" sz="quarter" idx="7"/>
          </p:nvPr>
        </p:nvSpPr>
        <p:spPr/>
        <p:txBody>
          <a:bodyPr lIns="0" tIns="0" rIns="0" bIns="0"/>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A951C9-6C82-4CDF-B70E-D7A1C20C175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843842-A830-4BFC-A960-DD9F0E1C307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CB9E48-15AF-49FD-AB5B-89BE377F66DF}"/>
              </a:ext>
            </a:extLst>
          </p:cNvPr>
          <p:cNvSpPr>
            <a:spLocks noGrp="1"/>
          </p:cNvSpPr>
          <p:nvPr>
            <p:ph type="dt" sz="half" idx="10"/>
          </p:nvPr>
        </p:nvSpPr>
        <p:spPr/>
        <p:txBody>
          <a:bodyPr/>
          <a:lstStyle/>
          <a:p>
            <a:fld id="{A46B9D01-5268-4DA9-B3FF-9528EED9D9F8}"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1E817804-57AC-4767-9E18-E9546ADBE1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1C11B9-BE9E-4AB0-A322-D8496F6650A5}"/>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539317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B191E11-D5F7-4645-9760-49896F5F049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4A738A4-4FC1-4972-B1EE-85BD5B8F41CB}"/>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83DC29-08C2-4DD2-98FE-3AC7BE6B888C}"/>
              </a:ext>
            </a:extLst>
          </p:cNvPr>
          <p:cNvSpPr>
            <a:spLocks noGrp="1"/>
          </p:cNvSpPr>
          <p:nvPr>
            <p:ph type="dt" sz="half" idx="10"/>
          </p:nvPr>
        </p:nvSpPr>
        <p:spPr/>
        <p:txBody>
          <a:bodyPr/>
          <a:lstStyle/>
          <a:p>
            <a:fld id="{A46B9D01-5268-4DA9-B3FF-9528EED9D9F8}"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4DE8C375-95EC-4957-A118-02ECA28B53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25095E-7785-4A63-B3E7-8AD1CB03C4B1}"/>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2587213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BCD76B-9B97-4C9F-BFF1-31A3224C479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6A4D064-E332-4828-8DD0-47E18A7FE208}"/>
              </a:ext>
            </a:extLst>
          </p:cNvPr>
          <p:cNvSpPr>
            <a:spLocks noGrp="1"/>
          </p:cNvSpPr>
          <p:nvPr>
            <p:ph type="dt" sz="half" idx="10"/>
          </p:nvPr>
        </p:nvSpPr>
        <p:spPr/>
        <p:txBody>
          <a:bodyPr/>
          <a:lstStyle/>
          <a:p>
            <a:fld id="{A46B9D01-5268-4DA9-B3FF-9528EED9D9F8}" type="datetimeFigureOut">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3B153454-4513-45BC-B87C-EE6FE0E42A4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ECBE905-0826-480E-B1B3-980763594089}"/>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806164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3FEA7C-A442-4BAB-A532-417CB7F88E0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8726BF-4549-4DD7-A836-3C982AB1618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620C94C-3BB4-40AC-BCC5-280057544BFE}"/>
              </a:ext>
            </a:extLst>
          </p:cNvPr>
          <p:cNvSpPr>
            <a:spLocks noGrp="1"/>
          </p:cNvSpPr>
          <p:nvPr>
            <p:ph type="dt" sz="half" idx="10"/>
          </p:nvPr>
        </p:nvSpPr>
        <p:spPr/>
        <p:txBody>
          <a:bodyPr/>
          <a:lstStyle/>
          <a:p>
            <a:fld id="{8D8BE715-7984-41A5-B526-32802465F77D}"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2B208AC9-9EBF-44FC-8014-FA4C6CEA88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B53C63-4FB8-4B7C-8452-225A19623E26}"/>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2327130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BC8AF6-9B78-40CA-9C2E-BCF67BFBDFA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B9568F5-20AC-4BE8-9403-F7B3B2AC85D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EA29F9-0BF1-46D7-AB2D-075B5FC5100D}"/>
              </a:ext>
            </a:extLst>
          </p:cNvPr>
          <p:cNvSpPr>
            <a:spLocks noGrp="1"/>
          </p:cNvSpPr>
          <p:nvPr>
            <p:ph type="dt" sz="half" idx="10"/>
          </p:nvPr>
        </p:nvSpPr>
        <p:spPr/>
        <p:txBody>
          <a:bodyPr/>
          <a:lstStyle/>
          <a:p>
            <a:fld id="{8D8BE715-7984-41A5-B526-32802465F77D}"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664F4BD6-D3FB-46A5-9D35-4C08BB1F74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EC58A2-02C5-437F-84BF-4A095FD4D265}"/>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2089710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4CD9F8-7074-4AC0-9EA9-449E7FDFC621}"/>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03A704-E490-490C-85E5-B32D50A684A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0CD047B-0A04-45D6-8583-0BFE50F3087E}"/>
              </a:ext>
            </a:extLst>
          </p:cNvPr>
          <p:cNvSpPr>
            <a:spLocks noGrp="1"/>
          </p:cNvSpPr>
          <p:nvPr>
            <p:ph type="dt" sz="half" idx="10"/>
          </p:nvPr>
        </p:nvSpPr>
        <p:spPr/>
        <p:txBody>
          <a:bodyPr/>
          <a:lstStyle/>
          <a:p>
            <a:fld id="{8D8BE715-7984-41A5-B526-32802465F77D}"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D13617D3-A94E-447C-85B4-AB3F71CB03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034B70-C8DE-4AE1-B91A-CB495FA5AF6A}"/>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1951995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2E7BAD-3DEC-4A05-B10A-C8F4BD3F9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5E4142-34E6-4659-9E04-D7D870B175A0}"/>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FA4B4D0-960F-49CA-AF0D-C9693E7C0753}"/>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A1D45D7-CD03-4694-A29A-98D07819DFD3}"/>
              </a:ext>
            </a:extLst>
          </p:cNvPr>
          <p:cNvSpPr>
            <a:spLocks noGrp="1"/>
          </p:cNvSpPr>
          <p:nvPr>
            <p:ph type="dt" sz="half" idx="10"/>
          </p:nvPr>
        </p:nvSpPr>
        <p:spPr/>
        <p:txBody>
          <a:bodyPr/>
          <a:lstStyle/>
          <a:p>
            <a:fld id="{8D8BE715-7984-41A5-B526-32802465F77D}"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321B6D1E-F662-45AC-96E9-0BC6A55F80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A20153-ABA9-4565-978B-E31727E33B32}"/>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3243796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703051-7B0B-4359-BD79-A89F01CFDF6C}"/>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7030B4-36C4-42B5-8BED-8B0205FB256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7BD1A91-EE06-47ED-A373-7802A9C2259E}"/>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ADAB221-EC84-4FC9-85E5-A30D6CEF158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133AC4D-D4FE-4493-BDB7-6614BDC8FF14}"/>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6D8EB4C-A8A7-4E93-9C0B-B9D75C32D22C}"/>
              </a:ext>
            </a:extLst>
          </p:cNvPr>
          <p:cNvSpPr>
            <a:spLocks noGrp="1"/>
          </p:cNvSpPr>
          <p:nvPr>
            <p:ph type="dt" sz="half" idx="10"/>
          </p:nvPr>
        </p:nvSpPr>
        <p:spPr/>
        <p:txBody>
          <a:bodyPr/>
          <a:lstStyle/>
          <a:p>
            <a:fld id="{8D8BE715-7984-41A5-B526-32802465F77D}" type="datetimeFigureOut">
              <a:rPr kumimoji="1" lang="ja-JP" altLang="en-US" smtClean="0"/>
              <a:t>2025/7/31</a:t>
            </a:fld>
            <a:endParaRPr kumimoji="1" lang="ja-JP" altLang="en-US"/>
          </a:p>
        </p:txBody>
      </p:sp>
      <p:sp>
        <p:nvSpPr>
          <p:cNvPr id="8" name="フッター プレースホルダー 7">
            <a:extLst>
              <a:ext uri="{FF2B5EF4-FFF2-40B4-BE49-F238E27FC236}">
                <a16:creationId xmlns:a16="http://schemas.microsoft.com/office/drawing/2014/main" id="{196F9EE9-1F41-41DF-9E4A-AEF0ABF07F5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1392A0F-94DC-4F61-8580-3554834E34C5}"/>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296257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EE895E-1A4C-4078-9E80-E10FB84591E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B9D68A7-38A3-47F6-A9FC-F8680DB628B6}"/>
              </a:ext>
            </a:extLst>
          </p:cNvPr>
          <p:cNvSpPr>
            <a:spLocks noGrp="1"/>
          </p:cNvSpPr>
          <p:nvPr>
            <p:ph type="dt" sz="half" idx="10"/>
          </p:nvPr>
        </p:nvSpPr>
        <p:spPr/>
        <p:txBody>
          <a:bodyPr/>
          <a:lstStyle/>
          <a:p>
            <a:fld id="{8D8BE715-7984-41A5-B526-32802465F77D}" type="datetimeFigureOut">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B7E32640-9B7F-4784-A32E-E284F16927E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D1B907B-F122-4896-BC90-7B7523047F36}"/>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10535332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46DB14C-B1C9-4203-8730-06E58EDDE878}"/>
              </a:ext>
            </a:extLst>
          </p:cNvPr>
          <p:cNvSpPr>
            <a:spLocks noGrp="1"/>
          </p:cNvSpPr>
          <p:nvPr>
            <p:ph type="dt" sz="half" idx="10"/>
          </p:nvPr>
        </p:nvSpPr>
        <p:spPr/>
        <p:txBody>
          <a:bodyPr/>
          <a:lstStyle/>
          <a:p>
            <a:fld id="{8D8BE715-7984-41A5-B526-32802465F77D}" type="datetimeFigureOut">
              <a:rPr kumimoji="1" lang="ja-JP" altLang="en-US" smtClean="0"/>
              <a:t>2025/7/31</a:t>
            </a:fld>
            <a:endParaRPr kumimoji="1" lang="ja-JP" altLang="en-US"/>
          </a:p>
        </p:txBody>
      </p:sp>
      <p:sp>
        <p:nvSpPr>
          <p:cNvPr id="3" name="フッター プレースホルダー 2">
            <a:extLst>
              <a:ext uri="{FF2B5EF4-FFF2-40B4-BE49-F238E27FC236}">
                <a16:creationId xmlns:a16="http://schemas.microsoft.com/office/drawing/2014/main" id="{862F2B39-5C8A-4078-B97A-5D397DF8613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6E90027-1233-4EFC-A25F-EF3B4F7FE1AF}"/>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40743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0BA1B2B-A1DA-4720-B603-E99DA8108208}" type="datetime1">
              <a:rPr lang="en-US" altLang="ja-JP" smtClean="0"/>
              <a:t>7/31/2025</a:t>
            </a:fld>
            <a:endParaRPr lang="en-US" dirty="0"/>
          </a:p>
        </p:txBody>
      </p:sp>
      <p:sp>
        <p:nvSpPr>
          <p:cNvPr id="4" name="Holder 4"/>
          <p:cNvSpPr>
            <a:spLocks noGrp="1"/>
          </p:cNvSpPr>
          <p:nvPr>
            <p:ph type="sldNum" sz="quarter" idx="7"/>
          </p:nvPr>
        </p:nvSpPr>
        <p:spPr/>
        <p:txBody>
          <a:bodyPr lIns="0" tIns="0" rIns="0" bIns="0"/>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B0642-3B99-45F3-837D-C05529A04572}"/>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51E044-9095-4B09-B415-201A028AF8B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FD6C4DA-9EC2-47FA-A752-C6E7FFCE86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250965-327D-4D67-A700-A661BB876FA5}"/>
              </a:ext>
            </a:extLst>
          </p:cNvPr>
          <p:cNvSpPr>
            <a:spLocks noGrp="1"/>
          </p:cNvSpPr>
          <p:nvPr>
            <p:ph type="dt" sz="half" idx="10"/>
          </p:nvPr>
        </p:nvSpPr>
        <p:spPr/>
        <p:txBody>
          <a:bodyPr/>
          <a:lstStyle/>
          <a:p>
            <a:fld id="{8D8BE715-7984-41A5-B526-32802465F77D}"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4CE1D707-3EE5-4814-B7EF-9CD1EE21FE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5D1D01-EF38-43A5-AF63-B5AC1FC9BA10}"/>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3685751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3D5ADC-1A1C-4A96-A34E-6854F4FB157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43277D4-8F78-407A-BB1F-BD5CA61003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2BD0C55-1587-43C6-B3ED-AD80F324D3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3740BDC-C1A6-4EDA-882D-62EA2A7EEFED}"/>
              </a:ext>
            </a:extLst>
          </p:cNvPr>
          <p:cNvSpPr>
            <a:spLocks noGrp="1"/>
          </p:cNvSpPr>
          <p:nvPr>
            <p:ph type="dt" sz="half" idx="10"/>
          </p:nvPr>
        </p:nvSpPr>
        <p:spPr/>
        <p:txBody>
          <a:bodyPr/>
          <a:lstStyle/>
          <a:p>
            <a:fld id="{8D8BE715-7984-41A5-B526-32802465F77D}"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04520D21-2E2C-4DC0-9192-835BD711E8B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B77C06-D354-4B0F-BE4F-E289BD896A71}"/>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595208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F431A8-7A15-433C-816B-B1DC0AC1619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1B46D4-FBC3-4053-BCFA-1D8C1EDBA09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AD64DC-A87E-41BE-B18B-C50E014231F3}"/>
              </a:ext>
            </a:extLst>
          </p:cNvPr>
          <p:cNvSpPr>
            <a:spLocks noGrp="1"/>
          </p:cNvSpPr>
          <p:nvPr>
            <p:ph type="dt" sz="half" idx="10"/>
          </p:nvPr>
        </p:nvSpPr>
        <p:spPr/>
        <p:txBody>
          <a:bodyPr/>
          <a:lstStyle/>
          <a:p>
            <a:fld id="{8D8BE715-7984-41A5-B526-32802465F77D}"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E6E1A1E5-5962-40D9-B917-CD1D02696C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28B0EC-C02A-4C30-8CB2-081623B8CB22}"/>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24668869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5269042-9BCB-4FA9-9B83-744895B1332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7A1127-ED99-4083-A12B-9AB391F50E70}"/>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9089C9-583D-4DD7-B034-FDC1A0C7F58F}"/>
              </a:ext>
            </a:extLst>
          </p:cNvPr>
          <p:cNvSpPr>
            <a:spLocks noGrp="1"/>
          </p:cNvSpPr>
          <p:nvPr>
            <p:ph type="dt" sz="half" idx="10"/>
          </p:nvPr>
        </p:nvSpPr>
        <p:spPr/>
        <p:txBody>
          <a:bodyPr/>
          <a:lstStyle/>
          <a:p>
            <a:fld id="{8D8BE715-7984-41A5-B526-32802465F77D}"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3CE37FE1-30BF-4BFB-B5A4-44FF9D0E3F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DBA67A-5F6E-47E2-9AD1-6C86955E6F9F}"/>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3380768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0EA4E7-0E92-497A-A6BD-059F2271030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1D911B4-05DB-4F86-85D1-44B1F2B6530C}"/>
              </a:ext>
            </a:extLst>
          </p:cNvPr>
          <p:cNvSpPr>
            <a:spLocks noGrp="1"/>
          </p:cNvSpPr>
          <p:nvPr>
            <p:ph type="dt" sz="half" idx="10"/>
          </p:nvPr>
        </p:nvSpPr>
        <p:spPr/>
        <p:txBody>
          <a:bodyPr/>
          <a:lstStyle/>
          <a:p>
            <a:fld id="{8D8BE715-7984-41A5-B526-32802465F77D}" type="datetimeFigureOut">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789A19A3-41A9-4DE4-8513-AB9463B8F0F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F6B5883-50DE-4F7A-B654-DEB4867C5E20}"/>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1216010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B3A90A-2286-4023-B48D-C6E9029F6E8E}"/>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15A851A-C874-4738-BC1B-E22010EE9C3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025173C-E256-41EA-869D-5A540EB9EBE1}"/>
              </a:ext>
            </a:extLst>
          </p:cNvPr>
          <p:cNvSpPr>
            <a:spLocks noGrp="1"/>
          </p:cNvSpPr>
          <p:nvPr>
            <p:ph type="dt" sz="half" idx="10"/>
          </p:nvPr>
        </p:nvSpPr>
        <p:spPr/>
        <p:txBody>
          <a:bodyPr/>
          <a:lstStyle/>
          <a:p>
            <a:fld id="{17C2F90D-E75A-4997-BBB3-9F2283A3186A}"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1309CE71-BDAA-4379-83CB-E5E0A5335D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5D3575-F8E4-41EE-91DC-66CD3EA1D427}"/>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23704708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FBD77B-D8F8-4035-AFF4-879C1C4791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822651-07ED-41D3-BEA1-932583252BF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AC2C21-9C7E-4C85-BA70-F0DE3A319A57}"/>
              </a:ext>
            </a:extLst>
          </p:cNvPr>
          <p:cNvSpPr>
            <a:spLocks noGrp="1"/>
          </p:cNvSpPr>
          <p:nvPr>
            <p:ph type="dt" sz="half" idx="10"/>
          </p:nvPr>
        </p:nvSpPr>
        <p:spPr/>
        <p:txBody>
          <a:bodyPr/>
          <a:lstStyle/>
          <a:p>
            <a:fld id="{17C2F90D-E75A-4997-BBB3-9F2283A3186A}"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547100B6-0E31-457C-9E11-FA658E7346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B3DFE2-5245-4353-AE6F-5C6D1A7F6932}"/>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3199273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78E82D-0E04-46EE-A8C1-96133E3D6899}"/>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337BC2-DB62-4DEF-970E-85FA6D96093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4E01937-7A0A-426F-8716-1ABF581D6134}"/>
              </a:ext>
            </a:extLst>
          </p:cNvPr>
          <p:cNvSpPr>
            <a:spLocks noGrp="1"/>
          </p:cNvSpPr>
          <p:nvPr>
            <p:ph type="dt" sz="half" idx="10"/>
          </p:nvPr>
        </p:nvSpPr>
        <p:spPr/>
        <p:txBody>
          <a:bodyPr/>
          <a:lstStyle/>
          <a:p>
            <a:fld id="{17C2F90D-E75A-4997-BBB3-9F2283A3186A}"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5EA9B4EE-6A10-4C70-8DB6-2E07C7A509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84EF78-507B-4436-9BDF-CEF498A3AD06}"/>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42384826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688965-E488-461F-BF75-059FCA88253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7A71BE7-4227-4004-8032-B9E03E00C803}"/>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F816CA4-D1AC-41F3-BDBC-E6101517DEDB}"/>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6141163-8674-42EC-B6B2-D5C68814066D}"/>
              </a:ext>
            </a:extLst>
          </p:cNvPr>
          <p:cNvSpPr>
            <a:spLocks noGrp="1"/>
          </p:cNvSpPr>
          <p:nvPr>
            <p:ph type="dt" sz="half" idx="10"/>
          </p:nvPr>
        </p:nvSpPr>
        <p:spPr/>
        <p:txBody>
          <a:bodyPr/>
          <a:lstStyle/>
          <a:p>
            <a:fld id="{17C2F90D-E75A-4997-BBB3-9F2283A3186A}"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4632EE5F-DD35-4DE9-97B6-5C0735E60A8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C1E88E5-9562-4BD4-A482-B10F8B6B12FB}"/>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2725972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4E4A59-C39D-4F01-9C83-BD52B53D5CEB}"/>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89E87F-9FEC-4A86-A801-E364EA45ACF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89F52E3-87FF-436A-AA97-E06FF0F5ACBF}"/>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3D40329-C373-4156-95C2-0696F48A5B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7010F2C-AB2F-45E0-A6E3-439E52635255}"/>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70BD965-7583-46EF-9120-7B6F9DB30B4D}"/>
              </a:ext>
            </a:extLst>
          </p:cNvPr>
          <p:cNvSpPr>
            <a:spLocks noGrp="1"/>
          </p:cNvSpPr>
          <p:nvPr>
            <p:ph type="dt" sz="half" idx="10"/>
          </p:nvPr>
        </p:nvSpPr>
        <p:spPr/>
        <p:txBody>
          <a:bodyPr/>
          <a:lstStyle/>
          <a:p>
            <a:fld id="{17C2F90D-E75A-4997-BBB3-9F2283A3186A}" type="datetimeFigureOut">
              <a:rPr kumimoji="1" lang="ja-JP" altLang="en-US" smtClean="0"/>
              <a:t>2025/7/31</a:t>
            </a:fld>
            <a:endParaRPr kumimoji="1" lang="ja-JP" altLang="en-US"/>
          </a:p>
        </p:txBody>
      </p:sp>
      <p:sp>
        <p:nvSpPr>
          <p:cNvPr id="8" name="フッター プレースホルダー 7">
            <a:extLst>
              <a:ext uri="{FF2B5EF4-FFF2-40B4-BE49-F238E27FC236}">
                <a16:creationId xmlns:a16="http://schemas.microsoft.com/office/drawing/2014/main" id="{BF701F43-F65D-4675-A319-0D9B48A1766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B52BF3D-4E26-457F-8720-AA8047631511}"/>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133525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9B8840-F528-4DF3-94EC-BFDC36772156}"/>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C4907ECA-C659-4C8C-8E2F-91836C082254}"/>
              </a:ext>
            </a:extLst>
          </p:cNvPr>
          <p:cNvSpPr>
            <a:spLocks noGrp="1"/>
          </p:cNvSpPr>
          <p:nvPr>
            <p:ph type="ftr" sz="quarter" idx="10"/>
          </p:nvPr>
        </p:nvSpPr>
        <p:spPr/>
        <p:txBody>
          <a:bodyPr/>
          <a:lstStyle/>
          <a:p>
            <a:endParaRPr lang="ja-JP" altLang="en-US" dirty="0"/>
          </a:p>
        </p:txBody>
      </p:sp>
      <p:sp>
        <p:nvSpPr>
          <p:cNvPr id="4" name="日付プレースホルダー 3">
            <a:extLst>
              <a:ext uri="{FF2B5EF4-FFF2-40B4-BE49-F238E27FC236}">
                <a16:creationId xmlns:a16="http://schemas.microsoft.com/office/drawing/2014/main" id="{E503EBCC-B00D-4007-8FB5-76127D69AB05}"/>
              </a:ext>
            </a:extLst>
          </p:cNvPr>
          <p:cNvSpPr>
            <a:spLocks noGrp="1"/>
          </p:cNvSpPr>
          <p:nvPr>
            <p:ph type="dt" sz="half" idx="11"/>
          </p:nvPr>
        </p:nvSpPr>
        <p:spPr>
          <a:xfrm>
            <a:off x="457200" y="6377940"/>
            <a:ext cx="2103120" cy="276999"/>
          </a:xfrm>
        </p:spPr>
        <p:txBody>
          <a:bodyPr/>
          <a:lstStyle/>
          <a:p>
            <a:endParaRPr lang="en-US" dirty="0"/>
          </a:p>
        </p:txBody>
      </p:sp>
      <p:sp>
        <p:nvSpPr>
          <p:cNvPr id="5" name="スライド番号プレースホルダー 4">
            <a:extLst>
              <a:ext uri="{FF2B5EF4-FFF2-40B4-BE49-F238E27FC236}">
                <a16:creationId xmlns:a16="http://schemas.microsoft.com/office/drawing/2014/main" id="{070D219C-5FB7-4ED3-8DFF-A86DCEC2631B}"/>
              </a:ext>
            </a:extLst>
          </p:cNvPr>
          <p:cNvSpPr>
            <a:spLocks noGrp="1"/>
          </p:cNvSpPr>
          <p:nvPr>
            <p:ph type="sldNum" sz="quarter" idx="12"/>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a:t>
            </a:fld>
            <a:endParaRPr lang="en-US" altLang="ja-JP" dirty="0">
              <a:latin typeface="Arial Narrow"/>
              <a:cs typeface="Arial Narrow"/>
            </a:endParaRPr>
          </a:p>
        </p:txBody>
      </p:sp>
    </p:spTree>
    <p:extLst>
      <p:ext uri="{BB962C8B-B14F-4D97-AF65-F5344CB8AC3E}">
        <p14:creationId xmlns:p14="http://schemas.microsoft.com/office/powerpoint/2010/main" val="1819813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61CA68-3321-4F0F-AF32-73A02AFB035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13A7C72-B166-48A2-9696-D2100917A55D}"/>
              </a:ext>
            </a:extLst>
          </p:cNvPr>
          <p:cNvSpPr>
            <a:spLocks noGrp="1"/>
          </p:cNvSpPr>
          <p:nvPr>
            <p:ph type="dt" sz="half" idx="10"/>
          </p:nvPr>
        </p:nvSpPr>
        <p:spPr/>
        <p:txBody>
          <a:bodyPr/>
          <a:lstStyle/>
          <a:p>
            <a:fld id="{17C2F90D-E75A-4997-BBB3-9F2283A3186A}" type="datetimeFigureOut">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64EB3585-2864-4A61-927F-DF51EE67284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CA2F19B-E4DB-4F3A-B3F2-B361FFDCCF92}"/>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4221213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72116A-62B0-44BB-AC2E-A0631CA78D63}"/>
              </a:ext>
            </a:extLst>
          </p:cNvPr>
          <p:cNvSpPr>
            <a:spLocks noGrp="1"/>
          </p:cNvSpPr>
          <p:nvPr>
            <p:ph type="dt" sz="half" idx="10"/>
          </p:nvPr>
        </p:nvSpPr>
        <p:spPr/>
        <p:txBody>
          <a:bodyPr/>
          <a:lstStyle/>
          <a:p>
            <a:fld id="{17C2F90D-E75A-4997-BBB3-9F2283A3186A}" type="datetimeFigureOut">
              <a:rPr kumimoji="1" lang="ja-JP" altLang="en-US" smtClean="0"/>
              <a:t>2025/7/31</a:t>
            </a:fld>
            <a:endParaRPr kumimoji="1" lang="ja-JP" altLang="en-US"/>
          </a:p>
        </p:txBody>
      </p:sp>
      <p:sp>
        <p:nvSpPr>
          <p:cNvPr id="3" name="フッター プレースホルダー 2">
            <a:extLst>
              <a:ext uri="{FF2B5EF4-FFF2-40B4-BE49-F238E27FC236}">
                <a16:creationId xmlns:a16="http://schemas.microsoft.com/office/drawing/2014/main" id="{3DC12F3B-7A60-41CA-8A7E-536E7D1D299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2C5078C-E7F5-461F-BE38-8F1A99A3250E}"/>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21032719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37A3D3-4EF4-487A-9D95-E02DB12AD37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1A4555-23AC-4B59-BB53-810E4A01F31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215D676-D39E-44FE-BF74-D4830E5EC55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8542E84-1D9F-47C1-984E-A6089F9C978B}"/>
              </a:ext>
            </a:extLst>
          </p:cNvPr>
          <p:cNvSpPr>
            <a:spLocks noGrp="1"/>
          </p:cNvSpPr>
          <p:nvPr>
            <p:ph type="dt" sz="half" idx="10"/>
          </p:nvPr>
        </p:nvSpPr>
        <p:spPr/>
        <p:txBody>
          <a:bodyPr/>
          <a:lstStyle/>
          <a:p>
            <a:fld id="{17C2F90D-E75A-4997-BBB3-9F2283A3186A}"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1CC44885-DBB5-4D53-A1C0-293DB9CCB2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FC44E89-3EAD-4A33-8CEA-26268415B7FF}"/>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24207573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974EA0-D909-418E-B58A-5F70D7F3649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F39EBD8-6487-46BA-B134-A8CBA7DB11C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2548A0C-43C3-47AE-9EC7-82EE3FD4DC8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49A203-375B-4D24-93AC-5DD598ED8772}"/>
              </a:ext>
            </a:extLst>
          </p:cNvPr>
          <p:cNvSpPr>
            <a:spLocks noGrp="1"/>
          </p:cNvSpPr>
          <p:nvPr>
            <p:ph type="dt" sz="half" idx="10"/>
          </p:nvPr>
        </p:nvSpPr>
        <p:spPr/>
        <p:txBody>
          <a:bodyPr/>
          <a:lstStyle/>
          <a:p>
            <a:fld id="{17C2F90D-E75A-4997-BBB3-9F2283A3186A}"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2A781206-6C23-451E-A427-A051BC9ADD5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B85A9C-28C2-4DA6-A305-9420652E9A0D}"/>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29401651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51476A-63FB-445B-B739-8CE60673597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7E03B8C-7763-4054-907C-08C816D89E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2488B7-FA6D-47C5-8DD0-1BD9F8D906A5}"/>
              </a:ext>
            </a:extLst>
          </p:cNvPr>
          <p:cNvSpPr>
            <a:spLocks noGrp="1"/>
          </p:cNvSpPr>
          <p:nvPr>
            <p:ph type="dt" sz="half" idx="10"/>
          </p:nvPr>
        </p:nvSpPr>
        <p:spPr/>
        <p:txBody>
          <a:bodyPr/>
          <a:lstStyle/>
          <a:p>
            <a:fld id="{17C2F90D-E75A-4997-BBB3-9F2283A3186A}"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A3836295-F9F0-4A10-BEB7-C3F5A8DA53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3119F3-C969-41D5-A0F9-BFF9E2289BDF}"/>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34552829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864354A-40FC-4346-9DEB-AB7A6E52E69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2488B4-BAB8-4179-9D70-962B2ECE1993}"/>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833E5F-9A47-48C5-A515-3E7747530E1A}"/>
              </a:ext>
            </a:extLst>
          </p:cNvPr>
          <p:cNvSpPr>
            <a:spLocks noGrp="1"/>
          </p:cNvSpPr>
          <p:nvPr>
            <p:ph type="dt" sz="half" idx="10"/>
          </p:nvPr>
        </p:nvSpPr>
        <p:spPr/>
        <p:txBody>
          <a:bodyPr/>
          <a:lstStyle/>
          <a:p>
            <a:fld id="{17C2F90D-E75A-4997-BBB3-9F2283A3186A}"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5FF86270-45A1-40A0-B213-BBD3F8588B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7E78E5-E5FF-4E69-AE64-FF89CA8A29D9}"/>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2555059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C74E13-9ACC-436B-8322-85FF3ED1B25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A2CCCD0-DE2D-4A42-B11D-CC3F2C022BC8}"/>
              </a:ext>
            </a:extLst>
          </p:cNvPr>
          <p:cNvSpPr>
            <a:spLocks noGrp="1"/>
          </p:cNvSpPr>
          <p:nvPr>
            <p:ph type="dt" sz="half" idx="10"/>
          </p:nvPr>
        </p:nvSpPr>
        <p:spPr/>
        <p:txBody>
          <a:bodyPr/>
          <a:lstStyle/>
          <a:p>
            <a:fld id="{17C2F90D-E75A-4997-BBB3-9F2283A3186A}" type="datetimeFigureOut">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3FC1E6DE-6646-4A56-AF57-1B1A014B0B2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C4B47F1-E8AF-493C-B4A9-560843E0C776}"/>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359923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9A415F-B5B4-4598-94E5-1E6AB75B1B9C}"/>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8F6AEEB-F880-4A60-AA61-D8ECA4B314B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7C72A6-98B7-40C2-BDCE-C75E6D899EBD}"/>
              </a:ext>
            </a:extLst>
          </p:cNvPr>
          <p:cNvSpPr>
            <a:spLocks noGrp="1"/>
          </p:cNvSpPr>
          <p:nvPr>
            <p:ph type="dt" sz="half" idx="10"/>
          </p:nvPr>
        </p:nvSpPr>
        <p:spPr/>
        <p:txBody>
          <a:bodyPr/>
          <a:lstStyle/>
          <a:p>
            <a:fld id="{2F5E13B8-3499-4D79-B6FA-10F4B4CE3F4E}"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7874AA10-32A1-4347-A1B3-5B4F397D8A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C34DFB-323E-4EC0-9F2D-2EB4755059E9}"/>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353251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C3A60A-4278-4C6C-B955-534D0CC8D08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7AD532-E025-47F2-A464-4EE0589633B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AD94195-11C4-4B9E-9EE9-2D0CA0E48DAE}"/>
              </a:ext>
            </a:extLst>
          </p:cNvPr>
          <p:cNvSpPr>
            <a:spLocks noGrp="1"/>
          </p:cNvSpPr>
          <p:nvPr>
            <p:ph type="dt" sz="half" idx="10"/>
          </p:nvPr>
        </p:nvSpPr>
        <p:spPr/>
        <p:txBody>
          <a:bodyPr/>
          <a:lstStyle/>
          <a:p>
            <a:fld id="{2F5E13B8-3499-4D79-B6FA-10F4B4CE3F4E}"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4357F7A3-63ED-4AE3-951B-9411B9701B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7068E1-F762-4A01-86B1-3EF1DD31B944}"/>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85026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8F88E-7511-4ED1-A492-832D806365A1}"/>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4D9CEE-30B0-46AB-A5D4-D40A2C43644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DBD9BF9-4721-4682-91E3-AB6F6836E8E3}"/>
              </a:ext>
            </a:extLst>
          </p:cNvPr>
          <p:cNvSpPr>
            <a:spLocks noGrp="1"/>
          </p:cNvSpPr>
          <p:nvPr>
            <p:ph type="dt" sz="half" idx="10"/>
          </p:nvPr>
        </p:nvSpPr>
        <p:spPr/>
        <p:txBody>
          <a:bodyPr/>
          <a:lstStyle/>
          <a:p>
            <a:fld id="{2F5E13B8-3499-4D79-B6FA-10F4B4CE3F4E}"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FF396701-6EED-45C3-998B-2AB57418FE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E2D3C8-BA04-41A6-B1A0-7689B8D96B9D}"/>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95245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email">
            <a:extLst>
              <a:ext uri="{28A0092B-C50C-407E-A947-70E740481C1C}">
                <a14:useLocalDpi xmlns:a14="http://schemas.microsoft.com/office/drawing/2010/main"/>
              </a:ext>
            </a:extLst>
          </a:blip>
          <a:stretch>
            <a:fillRect/>
          </a:stretch>
        </p:blipFill>
        <p:spPr>
          <a:xfrm>
            <a:off x="457199" y="6298692"/>
            <a:ext cx="896111" cy="336791"/>
          </a:xfrm>
          <a:prstGeom prst="rect">
            <a:avLst/>
          </a:prstGeom>
        </p:spPr>
      </p:pic>
      <p:sp>
        <p:nvSpPr>
          <p:cNvPr id="17" name="bg object 17"/>
          <p:cNvSpPr/>
          <p:nvPr/>
        </p:nvSpPr>
        <p:spPr>
          <a:xfrm>
            <a:off x="762" y="762"/>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3175">
            <a:solidFill>
              <a:srgbClr val="948D85"/>
            </a:solidFill>
          </a:ln>
        </p:spPr>
        <p:txBody>
          <a:bodyPr wrap="square" lIns="0" tIns="0" rIns="0" bIns="0" rtlCol="0"/>
          <a:lstStyle/>
          <a:p>
            <a:endParaRPr/>
          </a:p>
        </p:txBody>
      </p:sp>
      <p:pic>
        <p:nvPicPr>
          <p:cNvPr id="18" name="bg object 18"/>
          <p:cNvPicPr/>
          <p:nvPr/>
        </p:nvPicPr>
        <p:blipFill>
          <a:blip r:embed="rId9" cstate="email">
            <a:extLst>
              <a:ext uri="{28A0092B-C50C-407E-A947-70E740481C1C}">
                <a14:useLocalDpi xmlns:a14="http://schemas.microsoft.com/office/drawing/2010/main"/>
              </a:ext>
            </a:extLst>
          </a:blip>
          <a:stretch>
            <a:fillRect/>
          </a:stretch>
        </p:blipFill>
        <p:spPr>
          <a:xfrm>
            <a:off x="0" y="426720"/>
            <a:ext cx="9144000" cy="716279"/>
          </a:xfrm>
          <a:prstGeom prst="rect">
            <a:avLst/>
          </a:prstGeom>
        </p:spPr>
      </p:pic>
      <p:sp>
        <p:nvSpPr>
          <p:cNvPr id="19" name="bg object 19"/>
          <p:cNvSpPr/>
          <p:nvPr/>
        </p:nvSpPr>
        <p:spPr>
          <a:xfrm>
            <a:off x="0" y="457199"/>
            <a:ext cx="9144000" cy="533400"/>
          </a:xfrm>
          <a:custGeom>
            <a:avLst/>
            <a:gdLst/>
            <a:ahLst/>
            <a:cxnLst/>
            <a:rect l="l" t="t" r="r" b="b"/>
            <a:pathLst>
              <a:path w="9144000" h="533400">
                <a:moveTo>
                  <a:pt x="9144000" y="0"/>
                </a:moveTo>
                <a:lnTo>
                  <a:pt x="0" y="0"/>
                </a:lnTo>
                <a:lnTo>
                  <a:pt x="0" y="533400"/>
                </a:lnTo>
                <a:lnTo>
                  <a:pt x="9144000" y="533400"/>
                </a:lnTo>
                <a:lnTo>
                  <a:pt x="9144000" y="0"/>
                </a:lnTo>
                <a:close/>
              </a:path>
            </a:pathLst>
          </a:custGeom>
          <a:solidFill>
            <a:srgbClr val="01B4E7"/>
          </a:solidFill>
        </p:spPr>
        <p:txBody>
          <a:bodyPr wrap="square" lIns="0" tIns="0" rIns="0" bIns="0" rtlCol="0"/>
          <a:lstStyle/>
          <a:p>
            <a:endParaRPr/>
          </a:p>
        </p:txBody>
      </p:sp>
      <p:sp>
        <p:nvSpPr>
          <p:cNvPr id="2" name="Holder 2"/>
          <p:cNvSpPr>
            <a:spLocks noGrp="1"/>
          </p:cNvSpPr>
          <p:nvPr>
            <p:ph type="title"/>
          </p:nvPr>
        </p:nvSpPr>
        <p:spPr>
          <a:xfrm>
            <a:off x="459740" y="436879"/>
            <a:ext cx="8224519" cy="452119"/>
          </a:xfrm>
          <a:prstGeom prst="rect">
            <a:avLst/>
          </a:prstGeom>
        </p:spPr>
        <p:txBody>
          <a:bodyPr wrap="square" lIns="0" tIns="0" rIns="0" bIns="0">
            <a:spAutoFit/>
          </a:bodyPr>
          <a:lstStyle>
            <a:lvl1pPr>
              <a:defRPr sz="2800" b="1" i="0">
                <a:solidFill>
                  <a:schemeClr val="bg1"/>
                </a:solidFill>
                <a:latin typeface="メイリオ"/>
                <a:cs typeface="メイリオ"/>
              </a:defRPr>
            </a:lvl1pPr>
          </a:lstStyle>
          <a:p>
            <a:endParaRPr/>
          </a:p>
        </p:txBody>
      </p:sp>
      <p:sp>
        <p:nvSpPr>
          <p:cNvPr id="3" name="Holder 3"/>
          <p:cNvSpPr>
            <a:spLocks noGrp="1"/>
          </p:cNvSpPr>
          <p:nvPr>
            <p:ph type="body" idx="1"/>
          </p:nvPr>
        </p:nvSpPr>
        <p:spPr>
          <a:xfrm>
            <a:off x="2960063" y="1798050"/>
            <a:ext cx="5638800" cy="3707765"/>
          </a:xfrm>
          <a:prstGeom prst="rect">
            <a:avLst/>
          </a:prstGeom>
        </p:spPr>
        <p:txBody>
          <a:bodyPr wrap="square" lIns="0" tIns="0" rIns="0" bIns="0">
            <a:spAutoFit/>
          </a:bodyPr>
          <a:lstStyle>
            <a:lvl1pPr>
              <a:defRPr sz="2800" b="0" i="0">
                <a:solidFill>
                  <a:srgbClr val="4A4642"/>
                </a:solidFill>
                <a:latin typeface="メイリオ"/>
                <a:cs typeface="メイリオ"/>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B83559C4-3228-423F-B60D-DE59EA441D03}" type="datetime1">
              <a:rPr lang="en-US" altLang="ja-JP" smtClean="0"/>
              <a:t>7/31/2025</a:t>
            </a:fld>
            <a:endParaRPr lang="en-US"/>
          </a:p>
        </p:txBody>
      </p:sp>
      <p:sp>
        <p:nvSpPr>
          <p:cNvPr id="6" name="Holder 6"/>
          <p:cNvSpPr>
            <a:spLocks noGrp="1"/>
          </p:cNvSpPr>
          <p:nvPr>
            <p:ph type="sldNum" sz="quarter" idx="7"/>
          </p:nvPr>
        </p:nvSpPr>
        <p:spPr>
          <a:xfrm>
            <a:off x="7124192" y="6464046"/>
            <a:ext cx="1613534" cy="158115"/>
          </a:xfrm>
          <a:prstGeom prst="rect">
            <a:avLst/>
          </a:prstGeom>
        </p:spPr>
        <p:txBody>
          <a:bodyPr wrap="square" lIns="0" tIns="0" rIns="0" bIns="0">
            <a:spAutoFit/>
          </a:bodyPr>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05"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8A30C66-0C06-41E0-9711-F820EAB30A3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1E9EA4-EA5A-4223-9FF4-44474170E3F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ACBEE8-3368-4F2B-8C92-AD88F10D1B0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E13B8-3499-4D79-B6FA-10F4B4CE3F4E}"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12F29AEE-4074-40E2-9DA4-44FB4F93BCA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B836B06-83F4-4324-A0E8-D088C651DD3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270516564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0261956-1C62-4133-812B-2BEED2B8920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18A496-3E66-4D1F-BB1E-BFC02824987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73658D-57A5-4B73-8FDF-53C49A8FEF5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0D689-80AC-424C-92D8-0436A703056C}"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CAAC3781-72D5-41D2-B2F1-E0EEDFBD1FC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54E7DF8-986D-4966-8292-69DAE102917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40861526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6C64FBB-461D-4A99-A057-78036DDB6DE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E222F9-0BEC-4520-973B-B81EDFFDF89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B69289-E72B-464E-A34A-52163C8546D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B9D01-5268-4DA9-B3FF-9528EED9D9F8}"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8472906F-35FC-4DB0-BDD5-1C833EAC158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F5EBCFD-8089-4516-B358-0D20A1D0C4C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23640127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A0CAD6A-F360-4BE3-B876-9E2A17CEC9C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F8F2884-045C-49CF-A989-5B6DF0D2FA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35B2B13-FD6B-4D3B-AFE6-C6BD961D178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BE715-7984-41A5-B526-32802465F77D}"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9115CC8A-1015-48E2-9BF2-5A2F322CC62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5AC3B5D-3038-4C81-BA49-5939F6F82E5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108458088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58B4B47-A308-4E3C-9A40-02944B685CF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C3AFE2-8E7D-4939-848C-13CC1E96377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209D39E-63F2-4C33-9B7C-48C4F94A43E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2F90D-E75A-4997-BBB3-9F2283A3186A}"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380431B9-2844-4609-B1A0-961AE5CB684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43FBEF2-7FC9-4B64-80E2-715484AE116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38821668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458723" y="6166103"/>
            <a:ext cx="1216139" cy="457187"/>
          </a:xfrm>
          <a:prstGeom prst="rect">
            <a:avLst/>
          </a:prstGeom>
        </p:spPr>
      </p:pic>
      <p:pic>
        <p:nvPicPr>
          <p:cNvPr id="3" name="object 3"/>
          <p:cNvPicPr/>
          <p:nvPr/>
        </p:nvPicPr>
        <p:blipFill>
          <a:blip r:embed="rId4" cstate="email">
            <a:extLst>
              <a:ext uri="{28A0092B-C50C-407E-A947-70E740481C1C}">
                <a14:useLocalDpi xmlns:a14="http://schemas.microsoft.com/office/drawing/2010/main"/>
              </a:ext>
            </a:extLst>
          </a:blip>
          <a:stretch>
            <a:fillRect/>
          </a:stretch>
        </p:blipFill>
        <p:spPr>
          <a:xfrm>
            <a:off x="6705600" y="221596"/>
            <a:ext cx="2209800" cy="2209800"/>
          </a:xfrm>
          <a:prstGeom prst="rect">
            <a:avLst/>
          </a:prstGeom>
        </p:spPr>
      </p:pic>
      <p:grpSp>
        <p:nvGrpSpPr>
          <p:cNvPr id="4" name="object 4"/>
          <p:cNvGrpSpPr/>
          <p:nvPr/>
        </p:nvGrpSpPr>
        <p:grpSpPr>
          <a:xfrm>
            <a:off x="0" y="2971800"/>
            <a:ext cx="9144000" cy="2286000"/>
            <a:chOff x="0" y="3409188"/>
            <a:chExt cx="9144000" cy="1076325"/>
          </a:xfrm>
        </p:grpSpPr>
        <p:pic>
          <p:nvPicPr>
            <p:cNvPr id="5" name="object 5"/>
            <p:cNvPicPr/>
            <p:nvPr/>
          </p:nvPicPr>
          <p:blipFill>
            <a:blip r:embed="rId5" cstate="print"/>
            <a:stretch>
              <a:fillRect/>
            </a:stretch>
          </p:blipFill>
          <p:spPr>
            <a:xfrm>
              <a:off x="0" y="3409188"/>
              <a:ext cx="9144000" cy="1075943"/>
            </a:xfrm>
            <a:prstGeom prst="rect">
              <a:avLst/>
            </a:prstGeom>
          </p:spPr>
        </p:pic>
        <p:sp>
          <p:nvSpPr>
            <p:cNvPr id="6" name="object 6"/>
            <p:cNvSpPr/>
            <p:nvPr/>
          </p:nvSpPr>
          <p:spPr>
            <a:xfrm>
              <a:off x="0" y="3429000"/>
              <a:ext cx="9144000" cy="990600"/>
            </a:xfrm>
            <a:custGeom>
              <a:avLst/>
              <a:gdLst/>
              <a:ahLst/>
              <a:cxnLst/>
              <a:rect l="l" t="t" r="r" b="b"/>
              <a:pathLst>
                <a:path w="9144000" h="990600">
                  <a:moveTo>
                    <a:pt x="9144000" y="0"/>
                  </a:moveTo>
                  <a:lnTo>
                    <a:pt x="0" y="0"/>
                  </a:lnTo>
                  <a:lnTo>
                    <a:pt x="0" y="990600"/>
                  </a:lnTo>
                  <a:lnTo>
                    <a:pt x="9144000" y="990600"/>
                  </a:lnTo>
                  <a:lnTo>
                    <a:pt x="9144000" y="0"/>
                  </a:lnTo>
                  <a:close/>
                </a:path>
              </a:pathLst>
            </a:custGeom>
            <a:solidFill>
              <a:srgbClr val="01B4E7"/>
            </a:solidFill>
          </p:spPr>
          <p:txBody>
            <a:bodyPr wrap="square" lIns="0" tIns="0" rIns="0" bIns="0" rtlCol="0"/>
            <a:lstStyle/>
            <a:p>
              <a:endParaRPr/>
            </a:p>
          </p:txBody>
        </p:sp>
      </p:grpSp>
      <p:sp>
        <p:nvSpPr>
          <p:cNvPr id="8" name="object 8"/>
          <p:cNvSpPr txBox="1"/>
          <p:nvPr/>
        </p:nvSpPr>
        <p:spPr>
          <a:xfrm>
            <a:off x="6511884" y="5458542"/>
            <a:ext cx="2158519" cy="936154"/>
          </a:xfrm>
          <a:prstGeom prst="rect">
            <a:avLst/>
          </a:prstGeom>
        </p:spPr>
        <p:txBody>
          <a:bodyPr vert="horz" wrap="square" lIns="0" tIns="12700" rIns="0" bIns="0" rtlCol="0">
            <a:spAutoFit/>
          </a:bodyPr>
          <a:lstStyle/>
          <a:p>
            <a:pPr marL="12700">
              <a:lnSpc>
                <a:spcPct val="100000"/>
              </a:lnSpc>
              <a:spcBef>
                <a:spcPts val="2400"/>
              </a:spcBef>
            </a:pPr>
            <a:r>
              <a:rPr lang="ja-JP" altLang="en-US" sz="2000" spc="-5" dirty="0">
                <a:solidFill>
                  <a:srgbClr val="01B4E7"/>
                </a:solidFill>
                <a:latin typeface="Yu Gothic UI Semibold" panose="020B0700000000000000" pitchFamily="50" charset="-128"/>
                <a:ea typeface="Yu Gothic UI Semibold" panose="020B0700000000000000" pitchFamily="50" charset="-128"/>
                <a:cs typeface="メイリオ"/>
              </a:rPr>
              <a:t>名前</a:t>
            </a:r>
            <a:endParaRPr lang="en-US" altLang="ja-JP" sz="2000" spc="-5" dirty="0">
              <a:solidFill>
                <a:srgbClr val="01B4E7"/>
              </a:solidFill>
              <a:latin typeface="Yu Gothic UI Semibold" panose="020B0700000000000000" pitchFamily="50" charset="-128"/>
              <a:ea typeface="Yu Gothic UI Semibold" panose="020B0700000000000000" pitchFamily="50" charset="-128"/>
              <a:cs typeface="メイリオ"/>
            </a:endParaRPr>
          </a:p>
          <a:p>
            <a:pPr marL="12700">
              <a:lnSpc>
                <a:spcPct val="100000"/>
              </a:lnSpc>
              <a:spcBef>
                <a:spcPts val="2400"/>
              </a:spcBef>
            </a:pPr>
            <a:r>
              <a:rPr sz="2000" spc="-5" dirty="0">
                <a:solidFill>
                  <a:srgbClr val="01B4E7"/>
                </a:solidFill>
                <a:latin typeface="Yu Gothic UI Semibold" panose="020B0700000000000000" pitchFamily="50" charset="-128"/>
                <a:ea typeface="Yu Gothic UI Semibold" panose="020B0700000000000000" pitchFamily="50" charset="-128"/>
                <a:cs typeface="メイリオ"/>
              </a:rPr>
              <a:t>202</a:t>
            </a:r>
            <a:r>
              <a:rPr lang="en-US" altLang="ja-JP" sz="2000" spc="-5" dirty="0">
                <a:solidFill>
                  <a:srgbClr val="01B4E7"/>
                </a:solidFill>
                <a:latin typeface="Yu Gothic UI Semibold" panose="020B0700000000000000" pitchFamily="50" charset="-128"/>
                <a:ea typeface="Yu Gothic UI Semibold" panose="020B0700000000000000" pitchFamily="50" charset="-128"/>
                <a:cs typeface="メイリオ"/>
              </a:rPr>
              <a:t>5</a:t>
            </a:r>
            <a:r>
              <a:rPr sz="2000" dirty="0">
                <a:solidFill>
                  <a:srgbClr val="01B4E7"/>
                </a:solidFill>
                <a:latin typeface="Yu Gothic UI Semibold" panose="020B0700000000000000" pitchFamily="50" charset="-128"/>
                <a:ea typeface="Yu Gothic UI Semibold" panose="020B0700000000000000" pitchFamily="50" charset="-128"/>
                <a:cs typeface="メイリオ"/>
              </a:rPr>
              <a:t>年</a:t>
            </a:r>
            <a:r>
              <a:rPr lang="ja-JP" altLang="en-US" sz="2000" spc="-10" dirty="0">
                <a:solidFill>
                  <a:srgbClr val="01B4E7"/>
                </a:solidFill>
                <a:latin typeface="Yu Gothic UI Semibold" panose="020B0700000000000000" pitchFamily="50" charset="-128"/>
                <a:ea typeface="Yu Gothic UI Semibold" panose="020B0700000000000000" pitchFamily="50" charset="-128"/>
                <a:cs typeface="メイリオ"/>
              </a:rPr>
              <a:t>●</a:t>
            </a:r>
            <a:r>
              <a:rPr sz="2000" dirty="0">
                <a:solidFill>
                  <a:srgbClr val="01B4E7"/>
                </a:solidFill>
                <a:latin typeface="Yu Gothic UI Semibold" panose="020B0700000000000000" pitchFamily="50" charset="-128"/>
                <a:ea typeface="Yu Gothic UI Semibold" panose="020B0700000000000000" pitchFamily="50" charset="-128"/>
                <a:cs typeface="メイリオ"/>
              </a:rPr>
              <a:t>月</a:t>
            </a:r>
            <a:r>
              <a:rPr lang="ja-JP" altLang="en-US" sz="2000" spc="-10" dirty="0">
                <a:solidFill>
                  <a:srgbClr val="01B4E7"/>
                </a:solidFill>
                <a:latin typeface="Yu Gothic UI Semibold" panose="020B0700000000000000" pitchFamily="50" charset="-128"/>
                <a:ea typeface="Yu Gothic UI Semibold" panose="020B0700000000000000" pitchFamily="50" charset="-128"/>
                <a:cs typeface="メイリオ"/>
              </a:rPr>
              <a:t>●</a:t>
            </a:r>
            <a:r>
              <a:rPr sz="2000" dirty="0">
                <a:solidFill>
                  <a:srgbClr val="01B4E7"/>
                </a:solidFill>
                <a:latin typeface="Yu Gothic UI Semibold" panose="020B0700000000000000" pitchFamily="50" charset="-128"/>
                <a:ea typeface="Yu Gothic UI Semibold" panose="020B0700000000000000" pitchFamily="50" charset="-128"/>
                <a:cs typeface="メイリオ"/>
              </a:rPr>
              <a:t>日</a:t>
            </a:r>
            <a:endParaRPr sz="2000" dirty="0">
              <a:latin typeface="Yu Gothic UI Semibold" panose="020B0700000000000000" pitchFamily="50" charset="-128"/>
              <a:ea typeface="Yu Gothic UI Semibold" panose="020B0700000000000000" pitchFamily="50" charset="-128"/>
              <a:cs typeface="メイリオ"/>
            </a:endParaRPr>
          </a:p>
        </p:txBody>
      </p:sp>
      <p:sp>
        <p:nvSpPr>
          <p:cNvPr id="7" name="テキスト ボックス 6">
            <a:extLst>
              <a:ext uri="{FF2B5EF4-FFF2-40B4-BE49-F238E27FC236}">
                <a16:creationId xmlns:a16="http://schemas.microsoft.com/office/drawing/2014/main" id="{D6AEC661-88FE-435E-ABA8-81A0BF9A7D3B}"/>
              </a:ext>
            </a:extLst>
          </p:cNvPr>
          <p:cNvSpPr txBox="1"/>
          <p:nvPr/>
        </p:nvSpPr>
        <p:spPr>
          <a:xfrm>
            <a:off x="1295400" y="3505200"/>
            <a:ext cx="6858000" cy="1569660"/>
          </a:xfrm>
          <a:prstGeom prst="rect">
            <a:avLst/>
          </a:prstGeom>
          <a:noFill/>
        </p:spPr>
        <p:txBody>
          <a:bodyPr wrap="square" rtlCol="0">
            <a:spAutoFit/>
          </a:bodyPr>
          <a:lstStyle/>
          <a:p>
            <a:r>
              <a:rPr lang="ja-JP" altLang="en-US" sz="4800" b="1" dirty="0">
                <a:solidFill>
                  <a:schemeClr val="bg1"/>
                </a:solidFill>
                <a:latin typeface="Yu Gothic UI Semibold" panose="020B0700000000000000" pitchFamily="50" charset="-128"/>
                <a:ea typeface="Yu Gothic UI Semibold" panose="020B0700000000000000" pitchFamily="50" charset="-128"/>
              </a:rPr>
              <a:t>学び、考える</a:t>
            </a:r>
            <a:endParaRPr lang="en-US" altLang="ja-JP" sz="4800" b="1" dirty="0">
              <a:solidFill>
                <a:schemeClr val="bg1"/>
              </a:solidFill>
              <a:latin typeface="Yu Gothic UI Semibold" panose="020B0700000000000000" pitchFamily="50" charset="-128"/>
              <a:ea typeface="Yu Gothic UI Semibold" panose="020B0700000000000000" pitchFamily="50" charset="-128"/>
            </a:endParaRPr>
          </a:p>
          <a:p>
            <a:r>
              <a:rPr lang="en-US" altLang="ja-JP" sz="4800" b="1" dirty="0">
                <a:solidFill>
                  <a:schemeClr val="bg1"/>
                </a:solidFill>
                <a:latin typeface="Yu Gothic UI Semibold" panose="020B0700000000000000" pitchFamily="50" charset="-128"/>
                <a:ea typeface="Yu Gothic UI Semibold" panose="020B0700000000000000" pitchFamily="50" charset="-128"/>
              </a:rPr>
              <a:t>『</a:t>
            </a:r>
            <a:r>
              <a:rPr lang="ja-JP" altLang="en-US" sz="4800" b="1" dirty="0">
                <a:solidFill>
                  <a:prstClr val="white"/>
                </a:solidFill>
                <a:latin typeface="Yu Gothic UI Semibold" panose="020B0700000000000000" pitchFamily="50" charset="-128"/>
                <a:ea typeface="Yu Gothic UI Semibold" panose="020B0700000000000000" pitchFamily="50" charset="-128"/>
              </a:rPr>
              <a:t>ロータリーの友</a:t>
            </a:r>
            <a:r>
              <a:rPr lang="en-US" altLang="ja-JP" sz="4800" b="1" dirty="0">
                <a:solidFill>
                  <a:schemeClr val="bg1"/>
                </a:solidFill>
                <a:latin typeface="Yu Gothic UI Semibold" panose="020B0700000000000000" pitchFamily="50" charset="-128"/>
                <a:ea typeface="Yu Gothic UI Semibold" panose="020B0700000000000000" pitchFamily="50" charset="-128"/>
              </a:rPr>
              <a:t>』</a:t>
            </a:r>
            <a:endParaRPr kumimoji="1" lang="ja-JP" altLang="en-US" sz="4800" b="1" dirty="0">
              <a:solidFill>
                <a:schemeClr val="bg1"/>
              </a:solidFill>
              <a:latin typeface="Yu Gothic UI Semibold" panose="020B0700000000000000" pitchFamily="50" charset="-128"/>
              <a:ea typeface="Yu Gothic UI Semibold" panose="020B0700000000000000" pitchFamily="50" charset="-128"/>
            </a:endParaRPr>
          </a:p>
        </p:txBody>
      </p:sp>
      <p:sp>
        <p:nvSpPr>
          <p:cNvPr id="16" name="スライド番号プレースホルダー 15">
            <a:extLst>
              <a:ext uri="{FF2B5EF4-FFF2-40B4-BE49-F238E27FC236}">
                <a16:creationId xmlns:a16="http://schemas.microsoft.com/office/drawing/2014/main" id="{EF1E0EC5-31FB-4D7C-9593-64AB331E5B82}"/>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a:t>
            </a:fld>
            <a:endParaRPr lang="en-US" altLang="ja-JP" dirty="0">
              <a:latin typeface="Arial Narrow"/>
              <a:cs typeface="Arial Narrow"/>
            </a:endParaRPr>
          </a:p>
        </p:txBody>
      </p:sp>
      <p:pic>
        <p:nvPicPr>
          <p:cNvPr id="10" name="図 9" descr="マップ が含まれている画像&#10;&#10;AI によって生成されたコンテンツは間違っている可能性があります。">
            <a:extLst>
              <a:ext uri="{FF2B5EF4-FFF2-40B4-BE49-F238E27FC236}">
                <a16:creationId xmlns:a16="http://schemas.microsoft.com/office/drawing/2014/main" id="{9D3938AE-7563-ABDD-2D48-6A99E9F0B2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86200" y="281786"/>
            <a:ext cx="2209799" cy="3128469"/>
          </a:xfrm>
          <a:prstGeom prst="rect">
            <a:avLst/>
          </a:prstGeom>
          <a:ln w="3175">
            <a:solidFill>
              <a:schemeClr val="bg1">
                <a:lumMod val="50000"/>
              </a:schemeClr>
            </a:solidFill>
          </a:ln>
        </p:spPr>
      </p:pic>
      <p:pic>
        <p:nvPicPr>
          <p:cNvPr id="13" name="図 12" descr="カレンダー&#10;&#10;AI によって生成されたコンテンツは間違っている可能性があります。">
            <a:extLst>
              <a:ext uri="{FF2B5EF4-FFF2-40B4-BE49-F238E27FC236}">
                <a16:creationId xmlns:a16="http://schemas.microsoft.com/office/drawing/2014/main" id="{05A9A476-547F-A3FE-B418-80C92E587E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49134" y="300531"/>
            <a:ext cx="2211135" cy="3128469"/>
          </a:xfrm>
          <a:prstGeom prst="rect">
            <a:avLst/>
          </a:prstGeom>
          <a:ln w="3175">
            <a:solidFill>
              <a:schemeClr val="bg1">
                <a:lumMod val="50000"/>
              </a:schemeClr>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E3345C9F-48EB-49CE-AEEB-E117664FE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2743199"/>
            <a:ext cx="1886081" cy="2667001"/>
          </a:xfrm>
          <a:prstGeom prst="rect">
            <a:avLst/>
          </a:prstGeom>
        </p:spPr>
      </p:pic>
      <p:pic>
        <p:nvPicPr>
          <p:cNvPr id="22" name="図 21">
            <a:extLst>
              <a:ext uri="{FF2B5EF4-FFF2-40B4-BE49-F238E27FC236}">
                <a16:creationId xmlns:a16="http://schemas.microsoft.com/office/drawing/2014/main" id="{A464B4C9-73D9-444E-B8B0-30D2570B16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1891" y="2139970"/>
            <a:ext cx="1905974" cy="2703985"/>
          </a:xfrm>
          <a:prstGeom prst="rect">
            <a:avLst/>
          </a:prstGeom>
        </p:spPr>
      </p:pic>
      <p:sp>
        <p:nvSpPr>
          <p:cNvPr id="2" name="object 2"/>
          <p:cNvSpPr txBox="1">
            <a:spLocks noGrp="1"/>
          </p:cNvSpPr>
          <p:nvPr>
            <p:ph type="title"/>
          </p:nvPr>
        </p:nvSpPr>
        <p:spPr>
          <a:xfrm>
            <a:off x="368300" y="547530"/>
            <a:ext cx="8399780" cy="443070"/>
          </a:xfrm>
          <a:prstGeom prst="rect">
            <a:avLst/>
          </a:prstGeom>
        </p:spPr>
        <p:txBody>
          <a:bodyPr vert="horz" wrap="square" lIns="0" tIns="12065" rIns="0" bIns="0" rtlCol="0">
            <a:spAutoFit/>
          </a:bodyPr>
          <a:lstStyle/>
          <a:p>
            <a:pPr marL="12700">
              <a:lnSpc>
                <a:spcPct val="100000"/>
              </a:lnSpc>
              <a:spcBef>
                <a:spcPts val="95"/>
              </a:spcBef>
            </a:pPr>
            <a:r>
              <a:rPr lang="ja-JP" altLang="en-US" dirty="0">
                <a:latin typeface="Yu Gothic UI Semibold" panose="020B0700000000000000" pitchFamily="50" charset="-128"/>
                <a:ea typeface="Yu Gothic UI Semibold" panose="020B0700000000000000" pitchFamily="50" charset="-128"/>
              </a:rPr>
              <a:t>その他の条件として</a:t>
            </a:r>
            <a:endParaRPr dirty="0">
              <a:latin typeface="Yu Gothic UI Semibold" panose="020B0700000000000000" pitchFamily="50" charset="-128"/>
              <a:ea typeface="Yu Gothic UI Semibold" panose="020B0700000000000000" pitchFamily="50" charset="-128"/>
            </a:endParaRPr>
          </a:p>
        </p:txBody>
      </p:sp>
      <p:sp>
        <p:nvSpPr>
          <p:cNvPr id="3" name="object 3"/>
          <p:cNvSpPr txBox="1"/>
          <p:nvPr/>
        </p:nvSpPr>
        <p:spPr>
          <a:xfrm>
            <a:off x="419922" y="1418651"/>
            <a:ext cx="8564880" cy="444352"/>
          </a:xfrm>
          <a:prstGeom prst="rect">
            <a:avLst/>
          </a:prstGeom>
        </p:spPr>
        <p:txBody>
          <a:bodyPr vert="horz" wrap="square" lIns="0" tIns="13335" rIns="0" bIns="0" rtlCol="0">
            <a:spAutoFit/>
          </a:bodyPr>
          <a:lstStyle/>
          <a:p>
            <a:pPr marL="12700">
              <a:lnSpc>
                <a:spcPct val="100000"/>
              </a:lnSpc>
              <a:spcBef>
                <a:spcPts val="105"/>
              </a:spcBef>
              <a:tabLst>
                <a:tab pos="824865" algn="l"/>
              </a:tabLst>
            </a:pPr>
            <a:r>
              <a:rPr lang="en-US" altLang="ja-JP" sz="2800" dirty="0">
                <a:latin typeface="Yu Gothic UI Semibold" panose="020B0700000000000000" pitchFamily="50" charset="-128"/>
                <a:ea typeface="Yu Gothic UI Semibold" panose="020B0700000000000000" pitchFamily="50" charset="-128"/>
                <a:cs typeface="游ゴシック"/>
              </a:rPr>
              <a:t>7</a:t>
            </a:r>
            <a:r>
              <a:rPr lang="ja-JP" altLang="en-US" sz="2800" dirty="0">
                <a:latin typeface="Yu Gothic UI Semibold" panose="020B0700000000000000" pitchFamily="50" charset="-128"/>
                <a:ea typeface="Yu Gothic UI Semibold" panose="020B0700000000000000" pitchFamily="50" charset="-128"/>
                <a:cs typeface="游ゴシック"/>
              </a:rPr>
              <a:t>月号の表紙は、ＲＩ会長の写真を使うこと</a:t>
            </a:r>
            <a:endParaRPr sz="2800" dirty="0">
              <a:latin typeface="Yu Gothic UI Semibold" panose="020B0700000000000000" pitchFamily="50" charset="-128"/>
              <a:ea typeface="Yu Gothic UI Semibold" panose="020B0700000000000000" pitchFamily="50" charset="-128"/>
              <a:cs typeface="游ゴシック"/>
            </a:endParaRPr>
          </a:p>
        </p:txBody>
      </p:sp>
      <p:pic>
        <p:nvPicPr>
          <p:cNvPr id="12" name="図 11">
            <a:extLst>
              <a:ext uri="{FF2B5EF4-FFF2-40B4-BE49-F238E27FC236}">
                <a16:creationId xmlns:a16="http://schemas.microsoft.com/office/drawing/2014/main" id="{428D4130-365B-4B00-BD3E-2940917153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6300" y="2648132"/>
            <a:ext cx="1855697" cy="2605114"/>
          </a:xfrm>
          <a:prstGeom prst="rect">
            <a:avLst/>
          </a:prstGeom>
        </p:spPr>
      </p:pic>
      <p:pic>
        <p:nvPicPr>
          <p:cNvPr id="15" name="図 14">
            <a:extLst>
              <a:ext uri="{FF2B5EF4-FFF2-40B4-BE49-F238E27FC236}">
                <a16:creationId xmlns:a16="http://schemas.microsoft.com/office/drawing/2014/main" id="{D94C0CFC-4A83-4800-BAC6-868C9C52B7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6052" y="2139970"/>
            <a:ext cx="1905974" cy="2667001"/>
          </a:xfrm>
          <a:prstGeom prst="rect">
            <a:avLst/>
          </a:prstGeom>
        </p:spPr>
      </p:pic>
      <p:pic>
        <p:nvPicPr>
          <p:cNvPr id="20" name="図 19">
            <a:extLst>
              <a:ext uri="{FF2B5EF4-FFF2-40B4-BE49-F238E27FC236}">
                <a16:creationId xmlns:a16="http://schemas.microsoft.com/office/drawing/2014/main" id="{0F62C691-4531-49D8-BD1B-6CEA71FB5B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01373" y="2682606"/>
            <a:ext cx="1989827" cy="2663691"/>
          </a:xfrm>
          <a:prstGeom prst="rect">
            <a:avLst/>
          </a:prstGeom>
        </p:spPr>
      </p:pic>
      <p:sp>
        <p:nvSpPr>
          <p:cNvPr id="6" name="スライド番号プレースホルダー 5">
            <a:extLst>
              <a:ext uri="{FF2B5EF4-FFF2-40B4-BE49-F238E27FC236}">
                <a16:creationId xmlns:a16="http://schemas.microsoft.com/office/drawing/2014/main" id="{78272B26-9B11-43F2-98AD-207ED5D44CA2}"/>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10</a:t>
            </a:fld>
            <a:endParaRPr lang="en-US" altLang="ja-JP" dirty="0">
              <a:latin typeface="Arial Narrow"/>
              <a:cs typeface="Arial Narrow"/>
            </a:endParaRPr>
          </a:p>
        </p:txBody>
      </p:sp>
    </p:spTree>
    <p:extLst>
      <p:ext uri="{BB962C8B-B14F-4D97-AF65-F5344CB8AC3E}">
        <p14:creationId xmlns:p14="http://schemas.microsoft.com/office/powerpoint/2010/main" val="38736872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CE01946-ED0E-4F89-8D6C-4A6F6B0178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2996" y="1371599"/>
            <a:ext cx="2524330" cy="3623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bject 2"/>
          <p:cNvSpPr txBox="1">
            <a:spLocks noGrp="1"/>
          </p:cNvSpPr>
          <p:nvPr>
            <p:ph type="title"/>
          </p:nvPr>
        </p:nvSpPr>
        <p:spPr>
          <a:xfrm>
            <a:off x="368300" y="547530"/>
            <a:ext cx="8369426"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横組みと縦組みがある理由</a:t>
            </a:r>
            <a:endParaRPr spc="-5" dirty="0">
              <a:latin typeface="Yu Gothic UI Semibold" panose="020B0700000000000000" pitchFamily="50" charset="-128"/>
              <a:ea typeface="Yu Gothic UI Semibold" panose="020B0700000000000000" pitchFamily="50" charset="-128"/>
            </a:endParaRPr>
          </a:p>
        </p:txBody>
      </p:sp>
      <p:grpSp>
        <p:nvGrpSpPr>
          <p:cNvPr id="3" name="object 3"/>
          <p:cNvGrpSpPr/>
          <p:nvPr/>
        </p:nvGrpSpPr>
        <p:grpSpPr>
          <a:xfrm>
            <a:off x="2101566" y="1219200"/>
            <a:ext cx="6185056" cy="5085989"/>
            <a:chOff x="-1521567" y="1297633"/>
            <a:chExt cx="6185056" cy="5085989"/>
          </a:xfrm>
        </p:grpSpPr>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101267" y="1297633"/>
              <a:ext cx="2847465" cy="3823652"/>
            </a:xfrm>
            <a:prstGeom prst="rect">
              <a:avLst/>
            </a:prstGeom>
          </p:spPr>
        </p:pic>
        <p:pic>
          <p:nvPicPr>
            <p:cNvPr id="7" name="object 7"/>
            <p:cNvPicPr/>
            <p:nvPr/>
          </p:nvPicPr>
          <p:blipFill>
            <a:blip r:embed="rId5" cstate="email">
              <a:extLst>
                <a:ext uri="{28A0092B-C50C-407E-A947-70E740481C1C}">
                  <a14:useLocalDpi xmlns:a14="http://schemas.microsoft.com/office/drawing/2010/main"/>
                </a:ext>
              </a:extLst>
            </a:blip>
            <a:stretch>
              <a:fillRect/>
            </a:stretch>
          </p:blipFill>
          <p:spPr>
            <a:xfrm>
              <a:off x="-1521567" y="2876708"/>
              <a:ext cx="2524330" cy="3485789"/>
            </a:xfrm>
            <a:prstGeom prst="rect">
              <a:avLst/>
            </a:prstGeom>
          </p:spPr>
        </p:pic>
        <p:pic>
          <p:nvPicPr>
            <p:cNvPr id="6" name="object 6"/>
            <p:cNvPicPr/>
            <p:nvPr/>
          </p:nvPicPr>
          <p:blipFill>
            <a:blip r:embed="rId6" cstate="email">
              <a:extLst>
                <a:ext uri="{28A0092B-C50C-407E-A947-70E740481C1C}">
                  <a14:useLocalDpi xmlns:a14="http://schemas.microsoft.com/office/drawing/2010/main"/>
                </a:ext>
              </a:extLst>
            </a:blip>
            <a:stretch>
              <a:fillRect/>
            </a:stretch>
          </p:blipFill>
          <p:spPr>
            <a:xfrm>
              <a:off x="2091867" y="2897833"/>
              <a:ext cx="2571622" cy="3485789"/>
            </a:xfrm>
            <a:prstGeom prst="rect">
              <a:avLst/>
            </a:prstGeom>
          </p:spPr>
        </p:pic>
      </p:grpSp>
      <p:sp>
        <p:nvSpPr>
          <p:cNvPr id="9" name="スライド番号プレースホルダー 8">
            <a:extLst>
              <a:ext uri="{FF2B5EF4-FFF2-40B4-BE49-F238E27FC236}">
                <a16:creationId xmlns:a16="http://schemas.microsoft.com/office/drawing/2014/main" id="{AF013456-DF55-432F-8D88-B993BBA6B87B}"/>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11</a:t>
            </a:fld>
            <a:endParaRPr lang="en-US" altLang="ja-JP" dirty="0">
              <a:latin typeface="Arial Narrow"/>
              <a:cs typeface="Arial Narrow"/>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47530"/>
            <a:ext cx="8369426"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記事を会話のきっかけに活用する</a:t>
            </a:r>
            <a:endParaRPr spc="-5" dirty="0">
              <a:latin typeface="Yu Gothic UI Semibold" panose="020B0700000000000000" pitchFamily="50" charset="-128"/>
              <a:ea typeface="Yu Gothic UI Semibold" panose="020B0700000000000000" pitchFamily="50" charset="-128"/>
            </a:endParaRPr>
          </a:p>
        </p:txBody>
      </p:sp>
      <p:sp>
        <p:nvSpPr>
          <p:cNvPr id="9" name="スライド番号プレースホルダー 8">
            <a:extLst>
              <a:ext uri="{FF2B5EF4-FFF2-40B4-BE49-F238E27FC236}">
                <a16:creationId xmlns:a16="http://schemas.microsoft.com/office/drawing/2014/main" id="{AF013456-DF55-432F-8D88-B993BBA6B87B}"/>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12</a:t>
            </a:fld>
            <a:endParaRPr lang="en-US" altLang="ja-JP" dirty="0">
              <a:latin typeface="Arial Narrow"/>
              <a:cs typeface="Arial Narrow"/>
            </a:endParaRPr>
          </a:p>
        </p:txBody>
      </p:sp>
      <p:pic>
        <p:nvPicPr>
          <p:cNvPr id="8" name="図 7" descr="カレンダー&#10;&#10;AI によって生成されたコンテンツは間違っている可能性があります。">
            <a:extLst>
              <a:ext uri="{FF2B5EF4-FFF2-40B4-BE49-F238E27FC236}">
                <a16:creationId xmlns:a16="http://schemas.microsoft.com/office/drawing/2014/main" id="{2E7B0CA3-F07B-1AB5-2A95-B9CC877127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338453"/>
            <a:ext cx="3352800" cy="4777740"/>
          </a:xfrm>
          <a:prstGeom prst="rect">
            <a:avLst/>
          </a:prstGeom>
        </p:spPr>
      </p:pic>
      <p:pic>
        <p:nvPicPr>
          <p:cNvPr id="4" name="図 3">
            <a:extLst>
              <a:ext uri="{FF2B5EF4-FFF2-40B4-BE49-F238E27FC236}">
                <a16:creationId xmlns:a16="http://schemas.microsoft.com/office/drawing/2014/main" id="{11E4DCD2-4ADF-2DE2-C5E1-0A316FF869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134" y="2813207"/>
            <a:ext cx="4936066" cy="3120868"/>
          </a:xfrm>
          <a:prstGeom prst="rect">
            <a:avLst/>
          </a:prstGeom>
        </p:spPr>
      </p:pic>
    </p:spTree>
    <p:extLst>
      <p:ext uri="{BB962C8B-B14F-4D97-AF65-F5344CB8AC3E}">
        <p14:creationId xmlns:p14="http://schemas.microsoft.com/office/powerpoint/2010/main" val="377188176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38480"/>
            <a:ext cx="4508500"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　ご投稿をお待ちしています</a:t>
            </a:r>
            <a:endParaRPr spc="-5" dirty="0">
              <a:latin typeface="Yu Gothic UI Semibold" panose="020B0700000000000000" pitchFamily="50" charset="-128"/>
              <a:ea typeface="Yu Gothic UI Semibold" panose="020B0700000000000000" pitchFamily="50" charset="-128"/>
            </a:endParaRPr>
          </a:p>
        </p:txBody>
      </p:sp>
      <p:pic>
        <p:nvPicPr>
          <p:cNvPr id="7" name="図 6">
            <a:extLst>
              <a:ext uri="{FF2B5EF4-FFF2-40B4-BE49-F238E27FC236}">
                <a16:creationId xmlns:a16="http://schemas.microsoft.com/office/drawing/2014/main" id="{911A2BCA-652E-4CB3-B4A4-5380457030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3125" y="1295400"/>
            <a:ext cx="3418849" cy="4827855"/>
          </a:xfrm>
          <a:prstGeom prst="rect">
            <a:avLst/>
          </a:prstGeom>
        </p:spPr>
      </p:pic>
      <p:pic>
        <p:nvPicPr>
          <p:cNvPr id="9" name="図 8">
            <a:extLst>
              <a:ext uri="{FF2B5EF4-FFF2-40B4-BE49-F238E27FC236}">
                <a16:creationId xmlns:a16="http://schemas.microsoft.com/office/drawing/2014/main" id="{BD940323-035D-478F-99AB-28268766E2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2355" y="1295400"/>
            <a:ext cx="4095371" cy="4028671"/>
          </a:xfrm>
          <a:prstGeom prst="rect">
            <a:avLst/>
          </a:prstGeom>
          <a:ln>
            <a:solidFill>
              <a:schemeClr val="bg1">
                <a:lumMod val="75000"/>
              </a:schemeClr>
            </a:solidFill>
          </a:ln>
        </p:spPr>
      </p:pic>
      <p:sp>
        <p:nvSpPr>
          <p:cNvPr id="5" name="スライド番号プレースホルダー 4">
            <a:extLst>
              <a:ext uri="{FF2B5EF4-FFF2-40B4-BE49-F238E27FC236}">
                <a16:creationId xmlns:a16="http://schemas.microsoft.com/office/drawing/2014/main" id="{AF6BE16D-0E6C-46F9-80C1-C40C4CA3ABB1}"/>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13</a:t>
            </a:fld>
            <a:endParaRPr lang="en-US" altLang="ja-JP" dirty="0">
              <a:latin typeface="Arial Narrow"/>
              <a:cs typeface="Arial Narrow"/>
            </a:endParaRPr>
          </a:p>
        </p:txBody>
      </p:sp>
    </p:spTree>
    <p:extLst>
      <p:ext uri="{BB962C8B-B14F-4D97-AF65-F5344CB8AC3E}">
        <p14:creationId xmlns:p14="http://schemas.microsoft.com/office/powerpoint/2010/main" val="94941062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38480"/>
            <a:ext cx="3931920" cy="45212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　最後に</a:t>
            </a:r>
            <a:endParaRPr spc="-5" dirty="0">
              <a:latin typeface="Yu Gothic UI Semibold" panose="020B0700000000000000" pitchFamily="50" charset="-128"/>
              <a:ea typeface="Yu Gothic UI Semibold" panose="020B0700000000000000" pitchFamily="50" charset="-128"/>
            </a:endParaRPr>
          </a:p>
        </p:txBody>
      </p:sp>
      <p:sp>
        <p:nvSpPr>
          <p:cNvPr id="3" name="テキスト ボックス 2">
            <a:extLst>
              <a:ext uri="{FF2B5EF4-FFF2-40B4-BE49-F238E27FC236}">
                <a16:creationId xmlns:a16="http://schemas.microsoft.com/office/drawing/2014/main" id="{2DB9D5B8-36E5-4B10-BC8A-A19F85A10EAF}"/>
              </a:ext>
            </a:extLst>
          </p:cNvPr>
          <p:cNvSpPr txBox="1"/>
          <p:nvPr/>
        </p:nvSpPr>
        <p:spPr>
          <a:xfrm>
            <a:off x="304800" y="2133600"/>
            <a:ext cx="5212080" cy="2308324"/>
          </a:xfrm>
          <a:prstGeom prst="rect">
            <a:avLst/>
          </a:prstGeom>
          <a:noFill/>
        </p:spPr>
        <p:txBody>
          <a:bodyPr wrap="square" rtlCol="0">
            <a:spAutoFit/>
          </a:bodyPr>
          <a:lstStyle/>
          <a:p>
            <a:pPr algn="ctr"/>
            <a:r>
              <a:rPr kumimoji="1" lang="en-US" altLang="ja-JP" sz="3600" dirty="0">
                <a:solidFill>
                  <a:schemeClr val="tx2">
                    <a:lumMod val="75000"/>
                  </a:schemeClr>
                </a:solidFill>
                <a:latin typeface="Yu Gothic UI Semibold" panose="020B0700000000000000" pitchFamily="50" charset="-128"/>
                <a:ea typeface="Yu Gothic UI Semibold" panose="020B0700000000000000" pitchFamily="50" charset="-128"/>
              </a:rPr>
              <a:t>『</a:t>
            </a:r>
            <a:r>
              <a:rPr kumimoji="1"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ロータリーの友</a:t>
            </a:r>
            <a:r>
              <a:rPr kumimoji="1" lang="en-US" altLang="ja-JP" sz="3600" dirty="0">
                <a:solidFill>
                  <a:schemeClr val="tx2">
                    <a:lumMod val="75000"/>
                  </a:schemeClr>
                </a:solidFill>
                <a:latin typeface="Yu Gothic UI Semibold" panose="020B0700000000000000" pitchFamily="50" charset="-128"/>
                <a:ea typeface="Yu Gothic UI Semibold" panose="020B0700000000000000" pitchFamily="50" charset="-128"/>
              </a:rPr>
              <a:t>』</a:t>
            </a:r>
            <a:r>
              <a:rPr kumimoji="1"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は</a:t>
            </a:r>
            <a:endParaRPr kumimoji="1" lang="en-US" altLang="ja-JP" sz="3600" dirty="0">
              <a:solidFill>
                <a:schemeClr val="tx2">
                  <a:lumMod val="75000"/>
                </a:schemeClr>
              </a:solidFill>
              <a:latin typeface="Yu Gothic UI Semibold" panose="020B0700000000000000" pitchFamily="50" charset="-128"/>
              <a:ea typeface="Yu Gothic UI Semibold" panose="020B0700000000000000" pitchFamily="50" charset="-128"/>
            </a:endParaRPr>
          </a:p>
          <a:p>
            <a:pPr algn="ctr"/>
            <a:r>
              <a:rPr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学びとインスピレーションを</a:t>
            </a:r>
            <a:endParaRPr lang="en-US" altLang="ja-JP" sz="3600" dirty="0">
              <a:solidFill>
                <a:schemeClr val="tx2">
                  <a:lumMod val="75000"/>
                </a:schemeClr>
              </a:solidFill>
              <a:latin typeface="Yu Gothic UI Semibold" panose="020B0700000000000000" pitchFamily="50" charset="-128"/>
              <a:ea typeface="Yu Gothic UI Semibold" panose="020B0700000000000000" pitchFamily="50" charset="-128"/>
            </a:endParaRPr>
          </a:p>
          <a:p>
            <a:pPr algn="ctr"/>
            <a:r>
              <a:rPr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提供する雑誌を</a:t>
            </a:r>
            <a:endParaRPr lang="en-US" altLang="ja-JP" sz="3600" dirty="0">
              <a:solidFill>
                <a:schemeClr val="tx2">
                  <a:lumMod val="75000"/>
                </a:schemeClr>
              </a:solidFill>
              <a:latin typeface="Yu Gothic UI Semibold" panose="020B0700000000000000" pitchFamily="50" charset="-128"/>
              <a:ea typeface="Yu Gothic UI Semibold" panose="020B0700000000000000" pitchFamily="50" charset="-128"/>
            </a:endParaRPr>
          </a:p>
          <a:p>
            <a:pPr algn="ctr"/>
            <a:r>
              <a:rPr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目指します</a:t>
            </a:r>
            <a:r>
              <a:rPr kumimoji="1"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a:t>
            </a:r>
          </a:p>
        </p:txBody>
      </p:sp>
      <p:sp>
        <p:nvSpPr>
          <p:cNvPr id="7" name="スライド番号プレースホルダー 6">
            <a:extLst>
              <a:ext uri="{FF2B5EF4-FFF2-40B4-BE49-F238E27FC236}">
                <a16:creationId xmlns:a16="http://schemas.microsoft.com/office/drawing/2014/main" id="{9B4C4CC7-65C9-4E51-8896-042A992BECF8}"/>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14</a:t>
            </a:fld>
            <a:endParaRPr lang="en-US" altLang="ja-JP" dirty="0">
              <a:latin typeface="Arial Narrow"/>
              <a:cs typeface="Arial Narrow"/>
            </a:endParaRPr>
          </a:p>
        </p:txBody>
      </p:sp>
      <p:pic>
        <p:nvPicPr>
          <p:cNvPr id="5" name="図 4" descr="テキスト&#10;&#10;AI によって生成されたコンテンツは間違っている可能性があります。">
            <a:extLst>
              <a:ext uri="{FF2B5EF4-FFF2-40B4-BE49-F238E27FC236}">
                <a16:creationId xmlns:a16="http://schemas.microsoft.com/office/drawing/2014/main" id="{CD0FCB09-85FF-7A27-32F6-843179D3A8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1428702"/>
            <a:ext cx="2819400" cy="4000595"/>
          </a:xfrm>
          <a:prstGeom prst="rect">
            <a:avLst/>
          </a:prstGeom>
          <a:ln w="3175">
            <a:solidFill>
              <a:schemeClr val="bg1">
                <a:lumMod val="50000"/>
              </a:schemeClr>
            </a:solidFill>
          </a:ln>
        </p:spPr>
      </p:pic>
    </p:spTree>
    <p:extLst>
      <p:ext uri="{BB962C8B-B14F-4D97-AF65-F5344CB8AC3E}">
        <p14:creationId xmlns:p14="http://schemas.microsoft.com/office/powerpoint/2010/main" val="393187935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980" y="538480"/>
            <a:ext cx="6840220" cy="443070"/>
          </a:xfrm>
          <a:prstGeom prst="rect">
            <a:avLst/>
          </a:prstGeom>
        </p:spPr>
        <p:txBody>
          <a:bodyPr vert="horz" wrap="square" lIns="0" tIns="12065" rIns="0" bIns="0" rtlCol="0">
            <a:spAutoFit/>
          </a:bodyPr>
          <a:lstStyle/>
          <a:p>
            <a:pPr marL="12700">
              <a:lnSpc>
                <a:spcPct val="100000"/>
              </a:lnSpc>
              <a:spcBef>
                <a:spcPts val="95"/>
              </a:spcBef>
              <a:tabLst>
                <a:tab pos="4279265" algn="l"/>
              </a:tabLst>
            </a:pPr>
            <a:r>
              <a:rPr lang="ja-JP" altLang="en-US" sz="2800" b="1" spc="-5" dirty="0">
                <a:solidFill>
                  <a:srgbClr val="FFFFFF"/>
                </a:solidFill>
                <a:latin typeface="Yu Gothic UI Semibold" panose="020B0700000000000000" pitchFamily="50" charset="-128"/>
                <a:ea typeface="Yu Gothic UI Semibold" panose="020B0700000000000000" pitchFamily="50" charset="-128"/>
                <a:cs typeface="メイリオ"/>
              </a:rPr>
              <a:t>付録　</a:t>
            </a:r>
            <a:r>
              <a:rPr sz="2800" b="1" spc="-5" dirty="0" err="1">
                <a:solidFill>
                  <a:srgbClr val="FFFFFF"/>
                </a:solidFill>
                <a:latin typeface="Yu Gothic UI Semibold" panose="020B0700000000000000" pitchFamily="50" charset="-128"/>
                <a:ea typeface="Yu Gothic UI Semibold" panose="020B0700000000000000" pitchFamily="50" charset="-128"/>
                <a:cs typeface="メイリオ"/>
              </a:rPr>
              <a:t>ご投稿に際してのお願い</a:t>
            </a:r>
            <a:endParaRPr sz="2800" dirty="0">
              <a:latin typeface="Yu Gothic UI Semibold" panose="020B0700000000000000" pitchFamily="50" charset="-128"/>
              <a:ea typeface="Yu Gothic UI Semibold" panose="020B0700000000000000" pitchFamily="50" charset="-128"/>
              <a:cs typeface="メイリオ"/>
            </a:endParaRPr>
          </a:p>
        </p:txBody>
      </p:sp>
      <p:sp>
        <p:nvSpPr>
          <p:cNvPr id="3" name="object 3"/>
          <p:cNvSpPr txBox="1"/>
          <p:nvPr/>
        </p:nvSpPr>
        <p:spPr>
          <a:xfrm>
            <a:off x="840739" y="1500187"/>
            <a:ext cx="466534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57575A"/>
                </a:solidFill>
                <a:latin typeface="ＭＳ Ｐゴシック"/>
                <a:cs typeface="ＭＳ Ｐゴシック"/>
              </a:rPr>
              <a:t>活動か</a:t>
            </a:r>
            <a:r>
              <a:rPr sz="3000" spc="-5" dirty="0">
                <a:solidFill>
                  <a:srgbClr val="57575A"/>
                </a:solidFill>
                <a:latin typeface="ＭＳ Ｐゴシック"/>
                <a:cs typeface="ＭＳ Ｐゴシック"/>
              </a:rPr>
              <a:t>ら</a:t>
            </a:r>
            <a:r>
              <a:rPr sz="3000" dirty="0">
                <a:solidFill>
                  <a:srgbClr val="57575A"/>
                </a:solidFill>
                <a:latin typeface="ＭＳ Ｐゴシック"/>
                <a:cs typeface="ＭＳ Ｐゴシック"/>
              </a:rPr>
              <a:t>１カ月以内</a:t>
            </a:r>
            <a:r>
              <a:rPr sz="3000" spc="5" dirty="0">
                <a:solidFill>
                  <a:srgbClr val="57575A"/>
                </a:solidFill>
                <a:latin typeface="ＭＳ Ｐゴシック"/>
                <a:cs typeface="ＭＳ Ｐゴシック"/>
              </a:rPr>
              <a:t>で</a:t>
            </a:r>
            <a:r>
              <a:rPr sz="3000" spc="-5" dirty="0">
                <a:solidFill>
                  <a:srgbClr val="57575A"/>
                </a:solidFill>
                <a:latin typeface="ＭＳ Ｐゴシック"/>
                <a:cs typeface="ＭＳ Ｐゴシック"/>
              </a:rPr>
              <a:t>す</a:t>
            </a:r>
            <a:r>
              <a:rPr sz="3000" dirty="0">
                <a:solidFill>
                  <a:srgbClr val="57575A"/>
                </a:solidFill>
                <a:latin typeface="ＭＳ Ｐゴシック"/>
                <a:cs typeface="ＭＳ Ｐゴシック"/>
              </a:rPr>
              <a:t>か？</a:t>
            </a:r>
            <a:endParaRPr sz="3000">
              <a:latin typeface="ＭＳ Ｐゴシック"/>
              <a:cs typeface="ＭＳ Ｐゴシック"/>
            </a:endParaRPr>
          </a:p>
        </p:txBody>
      </p:sp>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396252" y="1565147"/>
            <a:ext cx="8485618" cy="4139183"/>
          </a:xfrm>
          <a:prstGeom prst="rect">
            <a:avLst/>
          </a:prstGeom>
        </p:spPr>
      </p:pic>
      <p:sp>
        <p:nvSpPr>
          <p:cNvPr id="7" name="スライド番号プレースホルダー 6">
            <a:extLst>
              <a:ext uri="{FF2B5EF4-FFF2-40B4-BE49-F238E27FC236}">
                <a16:creationId xmlns:a16="http://schemas.microsoft.com/office/drawing/2014/main" id="{C5D4F6D2-192E-43A6-B354-27C971774A40}"/>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15</a:t>
            </a:fld>
            <a:endParaRPr lang="en-US" altLang="ja-JP" dirty="0">
              <a:latin typeface="Arial Narrow"/>
              <a:cs typeface="Arial Narrow"/>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1111866"/>
            <a:ext cx="7145020" cy="3754873"/>
          </a:xfrm>
          <a:prstGeom prst="rect">
            <a:avLst/>
          </a:prstGeom>
        </p:spPr>
        <p:txBody>
          <a:bodyPr vert="horz" wrap="square" lIns="0" tIns="246379" rIns="0" bIns="0" rtlCol="0">
            <a:spAutoFit/>
          </a:bodyPr>
          <a:lstStyle/>
          <a:p>
            <a:pPr marL="12700">
              <a:lnSpc>
                <a:spcPct val="100000"/>
              </a:lnSpc>
              <a:spcBef>
                <a:spcPts val="1939"/>
              </a:spcBef>
            </a:pPr>
            <a:r>
              <a:rPr sz="3200" dirty="0">
                <a:solidFill>
                  <a:srgbClr val="4A4642"/>
                </a:solidFill>
                <a:latin typeface="Yu Gothic UI Semibold" panose="020B0700000000000000" pitchFamily="50" charset="-128"/>
                <a:ea typeface="Yu Gothic UI Semibold" panose="020B0700000000000000" pitchFamily="50" charset="-128"/>
                <a:cs typeface="メイリオ"/>
              </a:rPr>
              <a:t>原稿は</a:t>
            </a:r>
            <a:endParaRPr sz="3200" dirty="0">
              <a:latin typeface="Yu Gothic UI Semibold" panose="020B0700000000000000" pitchFamily="50" charset="-128"/>
              <a:ea typeface="Yu Gothic UI Semibold" panose="020B0700000000000000" pitchFamily="50" charset="-128"/>
              <a:cs typeface="メイリオ"/>
            </a:endParaRPr>
          </a:p>
          <a:p>
            <a:pPr marL="383540" indent="-358775">
              <a:lnSpc>
                <a:spcPct val="100000"/>
              </a:lnSpc>
              <a:spcBef>
                <a:spcPts val="1600"/>
              </a:spcBef>
              <a:buSzPct val="83928"/>
              <a:buFont typeface="Wingdings"/>
              <a:buChar char=""/>
              <a:tabLst>
                <a:tab pos="383540" algn="l"/>
                <a:tab pos="384175"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ポイントを絞って書いてください。</a:t>
            </a:r>
            <a:endParaRPr sz="2800" dirty="0">
              <a:latin typeface="Yu Gothic UI Semibold" panose="020B0700000000000000" pitchFamily="50" charset="-128"/>
              <a:ea typeface="Yu Gothic UI Semibold" panose="020B0700000000000000" pitchFamily="50" charset="-128"/>
              <a:cs typeface="メイリオ"/>
            </a:endParaRPr>
          </a:p>
          <a:p>
            <a:pPr marL="383540" marR="5080" indent="-358140" algn="just">
              <a:lnSpc>
                <a:spcPct val="100000"/>
              </a:lnSpc>
              <a:spcBef>
                <a:spcPts val="1680"/>
              </a:spcBef>
              <a:buSzPct val="83928"/>
              <a:buFont typeface="Wingdings"/>
              <a:buChar char=""/>
              <a:tabLst>
                <a:tab pos="384175" algn="l"/>
              </a:tabLst>
            </a:pPr>
            <a:r>
              <a:rPr sz="2800" spc="-5" dirty="0" err="1">
                <a:solidFill>
                  <a:srgbClr val="4A4642"/>
                </a:solidFill>
                <a:latin typeface="Yu Gothic UI Semibold" panose="020B0700000000000000" pitchFamily="50" charset="-128"/>
                <a:ea typeface="Yu Gothic UI Semibold" panose="020B0700000000000000" pitchFamily="50" charset="-128"/>
                <a:cs typeface="メイリオ"/>
              </a:rPr>
              <a:t>全国にいる読者に皆さまや皆さま</a:t>
            </a:r>
            <a:r>
              <a:rPr sz="2800" spc="5" dirty="0" err="1">
                <a:solidFill>
                  <a:srgbClr val="4A4642"/>
                </a:solidFill>
                <a:latin typeface="Yu Gothic UI Semibold" panose="020B0700000000000000" pitchFamily="50" charset="-128"/>
                <a:ea typeface="Yu Gothic UI Semibold" panose="020B0700000000000000" pitchFamily="50" charset="-128"/>
                <a:cs typeface="メイリオ"/>
              </a:rPr>
              <a:t>の</a:t>
            </a:r>
            <a:r>
              <a:rPr sz="2800" spc="-5" dirty="0" err="1">
                <a:solidFill>
                  <a:srgbClr val="4A4642"/>
                </a:solidFill>
                <a:latin typeface="Yu Gothic UI Semibold" panose="020B0700000000000000" pitchFamily="50" charset="-128"/>
                <a:ea typeface="Yu Gothic UI Semibold" panose="020B0700000000000000" pitchFamily="50" charset="-128"/>
                <a:cs typeface="メイリオ"/>
              </a:rPr>
              <a:t>クラブのことがわかるように、説明を入</a:t>
            </a:r>
            <a:r>
              <a:rPr sz="2800" spc="5" dirty="0" err="1">
                <a:solidFill>
                  <a:srgbClr val="4A4642"/>
                </a:solidFill>
                <a:latin typeface="Yu Gothic UI Semibold" panose="020B0700000000000000" pitchFamily="50" charset="-128"/>
                <a:ea typeface="Yu Gothic UI Semibold" panose="020B0700000000000000" pitchFamily="50" charset="-128"/>
                <a:cs typeface="メイリオ"/>
              </a:rPr>
              <a:t>れ</a:t>
            </a:r>
            <a:r>
              <a:rPr sz="2800" spc="-5" dirty="0" err="1">
                <a:solidFill>
                  <a:srgbClr val="4A4642"/>
                </a:solidFill>
                <a:latin typeface="Yu Gothic UI Semibold" panose="020B0700000000000000" pitchFamily="50" charset="-128"/>
                <a:ea typeface="Yu Gothic UI Semibold" panose="020B0700000000000000" pitchFamily="50" charset="-128"/>
                <a:cs typeface="メイリオ"/>
              </a:rPr>
              <a:t>てください</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a:t>
            </a:r>
            <a:endParaRPr sz="2800" dirty="0">
              <a:latin typeface="Yu Gothic UI Semibold" panose="020B0700000000000000" pitchFamily="50" charset="-128"/>
              <a:ea typeface="Yu Gothic UI Semibold" panose="020B0700000000000000" pitchFamily="50" charset="-128"/>
              <a:cs typeface="メイリオ"/>
            </a:endParaRPr>
          </a:p>
          <a:p>
            <a:pPr marL="383540" indent="-358775">
              <a:lnSpc>
                <a:spcPct val="100000"/>
              </a:lnSpc>
              <a:spcBef>
                <a:spcPts val="1680"/>
              </a:spcBef>
              <a:buSzPct val="83928"/>
              <a:buFont typeface="Wingdings"/>
              <a:buChar char=""/>
              <a:tabLst>
                <a:tab pos="383540" algn="l"/>
                <a:tab pos="384175"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活動日を入れてください。</a:t>
            </a:r>
            <a:endParaRPr sz="2800" dirty="0">
              <a:latin typeface="Yu Gothic UI Semibold" panose="020B0700000000000000" pitchFamily="50" charset="-128"/>
              <a:ea typeface="Yu Gothic UI Semibold" panose="020B0700000000000000" pitchFamily="50" charset="-128"/>
              <a:cs typeface="メイリオ"/>
            </a:endParaRPr>
          </a:p>
          <a:p>
            <a:pPr marL="380365">
              <a:lnSpc>
                <a:spcPct val="100000"/>
              </a:lnSpc>
              <a:spcBef>
                <a:spcPts val="1680"/>
              </a:spcBef>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（ご投稿は1カ月以内に）</a:t>
            </a:r>
            <a:endParaRPr sz="2800" dirty="0">
              <a:latin typeface="Yu Gothic UI Semibold" panose="020B0700000000000000" pitchFamily="50" charset="-128"/>
              <a:ea typeface="Yu Gothic UI Semibold" panose="020B0700000000000000" pitchFamily="50" charset="-128"/>
              <a:cs typeface="メイリオ"/>
            </a:endParaRPr>
          </a:p>
        </p:txBody>
      </p:sp>
      <p:sp>
        <p:nvSpPr>
          <p:cNvPr id="3" name="object 3"/>
          <p:cNvSpPr txBox="1">
            <a:spLocks noGrp="1"/>
          </p:cNvSpPr>
          <p:nvPr>
            <p:ph type="title"/>
          </p:nvPr>
        </p:nvSpPr>
        <p:spPr>
          <a:xfrm>
            <a:off x="474702" y="538480"/>
            <a:ext cx="4533265" cy="452120"/>
          </a:xfrm>
          <a:prstGeom prst="rect">
            <a:avLst/>
          </a:prstGeom>
        </p:spPr>
        <p:txBody>
          <a:bodyPr vert="horz" wrap="square" lIns="0" tIns="12065" rIns="0" bIns="0" rtlCol="0">
            <a:spAutoFit/>
          </a:bodyPr>
          <a:lstStyle/>
          <a:p>
            <a:pPr marL="12700">
              <a:lnSpc>
                <a:spcPct val="100000"/>
              </a:lnSpc>
              <a:spcBef>
                <a:spcPts val="95"/>
              </a:spcBef>
              <a:tabLst>
                <a:tab pos="4279265" algn="l"/>
              </a:tabLst>
            </a:pPr>
            <a:r>
              <a:rPr spc="-5" dirty="0" err="1">
                <a:latin typeface="Yu Gothic UI Semibold" panose="020B0700000000000000" pitchFamily="50" charset="-128"/>
                <a:ea typeface="Yu Gothic UI Semibold" panose="020B0700000000000000" pitchFamily="50" charset="-128"/>
              </a:rPr>
              <a:t>ご投稿に際してのお願い</a:t>
            </a:r>
            <a:r>
              <a:rPr lang="ja-JP" altLang="en-US" spc="-5" dirty="0">
                <a:latin typeface="Yu Gothic UI Semibold" panose="020B0700000000000000" pitchFamily="50" charset="-128"/>
                <a:ea typeface="Yu Gothic UI Semibold" panose="020B0700000000000000" pitchFamily="50" charset="-128"/>
              </a:rPr>
              <a:t>　</a:t>
            </a:r>
            <a:r>
              <a:rPr lang="en-US" altLang="ja-JP" spc="-5" dirty="0">
                <a:latin typeface="Yu Gothic UI Semibold" panose="020B0700000000000000" pitchFamily="50" charset="-128"/>
                <a:ea typeface="Yu Gothic UI Semibold" panose="020B0700000000000000" pitchFamily="50" charset="-128"/>
              </a:rPr>
              <a:t>2</a:t>
            </a:r>
            <a:endParaRPr spc="-5" dirty="0">
              <a:latin typeface="Yu Gothic UI Semibold" panose="020B0700000000000000" pitchFamily="50" charset="-128"/>
              <a:ea typeface="Yu Gothic UI Semibold" panose="020B0700000000000000" pitchFamily="50" charset="-128"/>
            </a:endParaRPr>
          </a:p>
        </p:txBody>
      </p:sp>
      <p:sp>
        <p:nvSpPr>
          <p:cNvPr id="6" name="スライド番号プレースホルダー 5">
            <a:extLst>
              <a:ext uri="{FF2B5EF4-FFF2-40B4-BE49-F238E27FC236}">
                <a16:creationId xmlns:a16="http://schemas.microsoft.com/office/drawing/2014/main" id="{C66CB941-166B-4013-B0AF-3C60A4F67780}"/>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16</a:t>
            </a:fld>
            <a:endParaRPr lang="en-US" altLang="ja-JP" dirty="0">
              <a:latin typeface="Arial Narrow"/>
              <a:cs typeface="Arial Narrow"/>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475950"/>
            <a:ext cx="8021955" cy="5640070"/>
          </a:xfrm>
          <a:prstGeom prst="rect">
            <a:avLst/>
          </a:prstGeom>
        </p:spPr>
        <p:txBody>
          <a:bodyPr vert="horz" wrap="square" lIns="0" tIns="12065" rIns="0" bIns="0" rtlCol="0">
            <a:spAutoFit/>
          </a:bodyPr>
          <a:lstStyle/>
          <a:p>
            <a:pPr marL="104139">
              <a:lnSpc>
                <a:spcPct val="100000"/>
              </a:lnSpc>
              <a:spcBef>
                <a:spcPts val="95"/>
              </a:spcBef>
            </a:pPr>
            <a:r>
              <a:rPr sz="2800" b="1" spc="-5" dirty="0">
                <a:solidFill>
                  <a:srgbClr val="FFFFFF"/>
                </a:solidFill>
                <a:latin typeface="Yu Gothic UI Semibold" panose="020B0700000000000000" pitchFamily="50" charset="-128"/>
                <a:ea typeface="Yu Gothic UI Semibold" panose="020B0700000000000000" pitchFamily="50" charset="-128"/>
                <a:cs typeface="メイリオ"/>
              </a:rPr>
              <a:t>ご投稿に際しての注意点</a:t>
            </a:r>
            <a:endParaRPr sz="2800" dirty="0">
              <a:latin typeface="Yu Gothic UI Semibold" panose="020B0700000000000000" pitchFamily="50" charset="-128"/>
              <a:ea typeface="Yu Gothic UI Semibold" panose="020B0700000000000000" pitchFamily="50" charset="-128"/>
              <a:cs typeface="メイリオ"/>
            </a:endParaRPr>
          </a:p>
          <a:p>
            <a:pPr marL="12700">
              <a:lnSpc>
                <a:spcPct val="100000"/>
              </a:lnSpc>
              <a:spcBef>
                <a:spcPts val="2145"/>
              </a:spcBef>
            </a:pPr>
            <a:r>
              <a:rPr lang="ja-JP" altLang="en-US" sz="2800" b="1" u="heavy" spc="-5" dirty="0">
                <a:solidFill>
                  <a:srgbClr val="01B4E7"/>
                </a:solidFill>
                <a:uFill>
                  <a:solidFill>
                    <a:srgbClr val="01B4E7"/>
                  </a:solidFill>
                </a:uFill>
                <a:latin typeface="Yu Gothic UI Semibold" panose="020B0700000000000000" pitchFamily="50" charset="-128"/>
                <a:ea typeface="Yu Gothic UI Semibold" panose="020B0700000000000000" pitchFamily="50" charset="-128"/>
                <a:cs typeface="メイリオ"/>
              </a:rPr>
              <a:t>残念な（</a:t>
            </a:r>
            <a:r>
              <a:rPr sz="2800" b="1" u="heavy" spc="-5" dirty="0" err="1">
                <a:solidFill>
                  <a:srgbClr val="01B4E7"/>
                </a:solidFill>
                <a:uFill>
                  <a:solidFill>
                    <a:srgbClr val="01B4E7"/>
                  </a:solidFill>
                </a:uFill>
                <a:latin typeface="Yu Gothic UI Semibold" panose="020B0700000000000000" pitchFamily="50" charset="-128"/>
                <a:ea typeface="Yu Gothic UI Semibold" panose="020B0700000000000000" pitchFamily="50" charset="-128"/>
                <a:cs typeface="メイリオ"/>
              </a:rPr>
              <a:t>掲載</a:t>
            </a:r>
            <a:r>
              <a:rPr lang="ja-JP" altLang="en-US" sz="2800" b="1" u="heavy" spc="-5" dirty="0">
                <a:solidFill>
                  <a:srgbClr val="01B4E7"/>
                </a:solidFill>
                <a:uFill>
                  <a:solidFill>
                    <a:srgbClr val="01B4E7"/>
                  </a:solidFill>
                </a:uFill>
                <a:latin typeface="Yu Gothic UI Semibold" panose="020B0700000000000000" pitchFamily="50" charset="-128"/>
                <a:ea typeface="Yu Gothic UI Semibold" panose="020B0700000000000000" pitchFamily="50" charset="-128"/>
                <a:cs typeface="メイリオ"/>
              </a:rPr>
              <a:t>していない）投稿</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3425"/>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活動後、かなりの時間が経過した</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も</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の</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1680"/>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内容が○周年記念例会・記念式典</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の</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みの</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記</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事</a:t>
            </a:r>
            <a:endParaRPr sz="2800" dirty="0">
              <a:latin typeface="Yu Gothic UI Semibold" panose="020B0700000000000000" pitchFamily="50" charset="-128"/>
              <a:ea typeface="Yu Gothic UI Semibold" panose="020B0700000000000000" pitchFamily="50" charset="-128"/>
              <a:cs typeface="メイリオ"/>
            </a:endParaRPr>
          </a:p>
          <a:p>
            <a:pPr marL="1259205">
              <a:lnSpc>
                <a:spcPct val="100000"/>
              </a:lnSpc>
              <a:spcBef>
                <a:spcPts val="5"/>
              </a:spcBef>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（記念の奉仕活動は掲載します）</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1675"/>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長さなどが投稿規定に合わないもの</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1680"/>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個人・団体を誹謗中傷したもの</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1680"/>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地区やクラブのもめ事について書</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か</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れた</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も</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の</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1680"/>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政治・宗教的に偏りがあるもの</a:t>
            </a:r>
            <a:endParaRPr sz="2800" dirty="0">
              <a:latin typeface="Yu Gothic UI Semibold" panose="020B0700000000000000" pitchFamily="50" charset="-128"/>
              <a:ea typeface="Yu Gothic UI Semibold" panose="020B0700000000000000" pitchFamily="50" charset="-128"/>
              <a:cs typeface="メイリオ"/>
            </a:endParaRPr>
          </a:p>
        </p:txBody>
      </p:sp>
      <p:sp>
        <p:nvSpPr>
          <p:cNvPr id="5" name="スライド番号プレースホルダー 4">
            <a:extLst>
              <a:ext uri="{FF2B5EF4-FFF2-40B4-BE49-F238E27FC236}">
                <a16:creationId xmlns:a16="http://schemas.microsoft.com/office/drawing/2014/main" id="{8DA6EA58-9948-49A3-8E03-2A6B774368A8}"/>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17</a:t>
            </a:fld>
            <a:endParaRPr lang="en-US" altLang="ja-JP" dirty="0">
              <a:latin typeface="Arial Narrow"/>
              <a:cs typeface="Arial Narrow"/>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38480"/>
            <a:ext cx="3931920" cy="452120"/>
          </a:xfrm>
          <a:prstGeom prst="rect">
            <a:avLst/>
          </a:prstGeom>
        </p:spPr>
        <p:txBody>
          <a:bodyPr vert="horz" wrap="square" lIns="0" tIns="12065" rIns="0" bIns="0" rtlCol="0">
            <a:spAutoFit/>
          </a:bodyPr>
          <a:lstStyle/>
          <a:p>
            <a:pPr marL="12700">
              <a:lnSpc>
                <a:spcPct val="100000"/>
              </a:lnSpc>
              <a:spcBef>
                <a:spcPts val="95"/>
              </a:spcBef>
            </a:pPr>
            <a:r>
              <a:rPr spc="-5" dirty="0">
                <a:latin typeface="Yu Gothic UI Semibold" panose="020B0700000000000000" pitchFamily="50" charset="-128"/>
                <a:ea typeface="Yu Gothic UI Semibold" panose="020B0700000000000000" pitchFamily="50" charset="-128"/>
              </a:rPr>
              <a:t>著作権にご注意ください</a:t>
            </a:r>
          </a:p>
        </p:txBody>
      </p:sp>
      <p:sp>
        <p:nvSpPr>
          <p:cNvPr id="3" name="object 3"/>
          <p:cNvSpPr txBox="1"/>
          <p:nvPr/>
        </p:nvSpPr>
        <p:spPr>
          <a:xfrm>
            <a:off x="1053982" y="1610267"/>
            <a:ext cx="7130415" cy="3677289"/>
          </a:xfrm>
          <a:prstGeom prst="rect">
            <a:avLst/>
          </a:prstGeom>
        </p:spPr>
        <p:txBody>
          <a:bodyPr vert="horz" wrap="square" lIns="0" tIns="12065" rIns="0" bIns="0" rtlCol="0">
            <a:spAutoFit/>
          </a:bodyPr>
          <a:lstStyle/>
          <a:p>
            <a:pPr marL="12700" marR="5080">
              <a:lnSpc>
                <a:spcPct val="100000"/>
              </a:lnSpc>
              <a:spcBef>
                <a:spcPts val="95"/>
              </a:spcBef>
            </a:pP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写真、原稿は、著作権などの法律</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で</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保護</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さ</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れています</a:t>
            </a:r>
            <a:r>
              <a:rPr sz="3200" spc="-5" dirty="0">
                <a:solidFill>
                  <a:srgbClr val="57575A"/>
                </a:solidFill>
                <a:latin typeface="Yu Gothic UI Semibold" panose="020B0700000000000000" pitchFamily="50" charset="-128"/>
                <a:ea typeface="Yu Gothic UI Semibold" panose="020B0700000000000000" pitchFamily="50" charset="-128"/>
                <a:cs typeface="メイリオ"/>
              </a:rPr>
              <a:t>。</a:t>
            </a:r>
            <a:endParaRPr sz="3200" dirty="0">
              <a:latin typeface="Yu Gothic UI Semibold" panose="020B0700000000000000" pitchFamily="50" charset="-128"/>
              <a:ea typeface="Yu Gothic UI Semibold" panose="020B0700000000000000" pitchFamily="50" charset="-128"/>
              <a:cs typeface="メイリオ"/>
            </a:endParaRPr>
          </a:p>
          <a:p>
            <a:pPr marL="12700" marR="5080">
              <a:lnSpc>
                <a:spcPct val="100000"/>
              </a:lnSpc>
              <a:spcBef>
                <a:spcPts val="1570"/>
              </a:spcBef>
            </a:pP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他人の著作物は、無断で使用しな</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い</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でく</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だ</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さい</a:t>
            </a:r>
            <a:r>
              <a:rPr sz="3200" spc="-5" dirty="0">
                <a:solidFill>
                  <a:srgbClr val="57575A"/>
                </a:solidFill>
                <a:latin typeface="Yu Gothic UI Semibold" panose="020B0700000000000000" pitchFamily="50" charset="-128"/>
                <a:ea typeface="Yu Gothic UI Semibold" panose="020B0700000000000000" pitchFamily="50" charset="-128"/>
                <a:cs typeface="メイリオ"/>
              </a:rPr>
              <a:t>。</a:t>
            </a:r>
            <a:endParaRPr sz="3200" dirty="0">
              <a:latin typeface="Yu Gothic UI Semibold" panose="020B0700000000000000" pitchFamily="50" charset="-128"/>
              <a:ea typeface="Yu Gothic UI Semibold" panose="020B0700000000000000" pitchFamily="50" charset="-128"/>
              <a:cs typeface="メイリオ"/>
            </a:endParaRPr>
          </a:p>
          <a:p>
            <a:pPr>
              <a:lnSpc>
                <a:spcPct val="100000"/>
              </a:lnSpc>
              <a:spcBef>
                <a:spcPts val="80"/>
              </a:spcBef>
            </a:pPr>
            <a:endParaRPr sz="3200" dirty="0">
              <a:latin typeface="Yu Gothic UI Semibold" panose="020B0700000000000000" pitchFamily="50" charset="-128"/>
              <a:ea typeface="Yu Gothic UI Semibold" panose="020B0700000000000000" pitchFamily="50" charset="-128"/>
              <a:cs typeface="メイリオ"/>
            </a:endParaRPr>
          </a:p>
          <a:p>
            <a:pPr marL="12700" marR="5080">
              <a:lnSpc>
                <a:spcPct val="100000"/>
              </a:lnSpc>
            </a:pPr>
            <a:r>
              <a:rPr sz="3200" spc="-5" dirty="0">
                <a:solidFill>
                  <a:srgbClr val="57575A"/>
                </a:solidFill>
                <a:latin typeface="Yu Gothic UI Semibold" panose="020B0700000000000000" pitchFamily="50" charset="-128"/>
                <a:ea typeface="Yu Gothic UI Semibold" panose="020B0700000000000000" pitchFamily="50" charset="-128"/>
                <a:cs typeface="メイリオ"/>
              </a:rPr>
              <a:t>『</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ロータリーの友』の記事を使用</a:t>
            </a:r>
            <a:r>
              <a:rPr lang="ja-JP" altLang="en-US" sz="3200" spc="5" dirty="0">
                <a:solidFill>
                  <a:srgbClr val="57575A"/>
                </a:solidFill>
                <a:latin typeface="Yu Gothic UI Semibold" panose="020B0700000000000000" pitchFamily="50" charset="-128"/>
                <a:ea typeface="Yu Gothic UI Semibold" panose="020B0700000000000000" pitchFamily="50" charset="-128"/>
                <a:cs typeface="メイリオ"/>
              </a:rPr>
              <a:t>す</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る</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場</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合は、必ず、友編集部にご連絡くだ</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さ</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い</a:t>
            </a:r>
            <a:endParaRPr sz="3200" dirty="0">
              <a:latin typeface="Yu Gothic UI Semibold" panose="020B0700000000000000" pitchFamily="50" charset="-128"/>
              <a:ea typeface="Yu Gothic UI Semibold" panose="020B0700000000000000" pitchFamily="50" charset="-128"/>
              <a:cs typeface="メイリオ"/>
            </a:endParaRPr>
          </a:p>
        </p:txBody>
      </p:sp>
      <p:sp>
        <p:nvSpPr>
          <p:cNvPr id="6" name="スライド番号プレースホルダー 5">
            <a:extLst>
              <a:ext uri="{FF2B5EF4-FFF2-40B4-BE49-F238E27FC236}">
                <a16:creationId xmlns:a16="http://schemas.microsoft.com/office/drawing/2014/main" id="{7B2F3050-83AC-4A6B-880F-EA95000CBDFC}"/>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18</a:t>
            </a:fld>
            <a:endParaRPr lang="en-US" altLang="ja-JP" dirty="0">
              <a:latin typeface="Arial Narrow"/>
              <a:cs typeface="Arial Narrow"/>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74980" y="538481"/>
            <a:ext cx="8194039" cy="452119"/>
          </a:xfrm>
          <a:prstGeom prst="rect">
            <a:avLst/>
          </a:prstGeom>
        </p:spPr>
        <p:txBody>
          <a:bodyPr vert="horz" wrap="square" lIns="0" tIns="12065" rIns="0" bIns="0" rtlCol="0">
            <a:spAutoFit/>
          </a:bodyPr>
          <a:lstStyle/>
          <a:p>
            <a:pPr marL="12700">
              <a:lnSpc>
                <a:spcPct val="100000"/>
              </a:lnSpc>
              <a:spcBef>
                <a:spcPts val="95"/>
              </a:spcBef>
              <a:tabLst>
                <a:tab pos="3352800" algn="l"/>
              </a:tabLst>
            </a:pPr>
            <a:r>
              <a:rPr lang="en-US" altLang="ja-JP" spc="-5" dirty="0">
                <a:solidFill>
                  <a:schemeClr val="bg1"/>
                </a:solidFill>
                <a:latin typeface="Yu Gothic UI Semibold" panose="020B0700000000000000" pitchFamily="50" charset="-128"/>
                <a:ea typeface="Yu Gothic UI Semibold" panose="020B0700000000000000" pitchFamily="50" charset="-128"/>
              </a:rPr>
              <a:t>『</a:t>
            </a:r>
            <a:r>
              <a:rPr lang="ja-JP" altLang="en-US" spc="-5" dirty="0">
                <a:solidFill>
                  <a:schemeClr val="bg1"/>
                </a:solidFill>
                <a:latin typeface="Yu Gothic UI Semibold" panose="020B0700000000000000" pitchFamily="50" charset="-128"/>
                <a:ea typeface="Yu Gothic UI Semibold" panose="020B0700000000000000" pitchFamily="50" charset="-128"/>
              </a:rPr>
              <a:t>ロータリーの友</a:t>
            </a:r>
            <a:r>
              <a:rPr lang="en-US" altLang="ja-JP" spc="-5" dirty="0">
                <a:solidFill>
                  <a:schemeClr val="bg1"/>
                </a:solidFill>
                <a:latin typeface="Yu Gothic UI Semibold" panose="020B0700000000000000" pitchFamily="50" charset="-128"/>
                <a:ea typeface="Yu Gothic UI Semibold" panose="020B0700000000000000" pitchFamily="50" charset="-128"/>
              </a:rPr>
              <a:t>』</a:t>
            </a:r>
            <a:r>
              <a:rPr lang="ja-JP" altLang="en-US" spc="-5" dirty="0">
                <a:solidFill>
                  <a:schemeClr val="bg1"/>
                </a:solidFill>
                <a:latin typeface="Yu Gothic UI Semibold" panose="020B0700000000000000" pitchFamily="50" charset="-128"/>
                <a:ea typeface="Yu Gothic UI Semibold" panose="020B0700000000000000" pitchFamily="50" charset="-128"/>
              </a:rPr>
              <a:t>誕生物語</a:t>
            </a:r>
            <a:endParaRPr spc="-5" dirty="0">
              <a:solidFill>
                <a:schemeClr val="bg1"/>
              </a:solidFill>
              <a:latin typeface="Yu Gothic UI Semibold" panose="020B0700000000000000" pitchFamily="50" charset="-128"/>
              <a:ea typeface="Yu Gothic UI Semibold" panose="020B0700000000000000" pitchFamily="50" charset="-128"/>
            </a:endParaRPr>
          </a:p>
        </p:txBody>
      </p:sp>
      <p:sp>
        <p:nvSpPr>
          <p:cNvPr id="8" name="object 8"/>
          <p:cNvSpPr txBox="1">
            <a:spLocks noGrp="1"/>
          </p:cNvSpPr>
          <p:nvPr>
            <p:ph type="subTitle" idx="4"/>
          </p:nvPr>
        </p:nvSpPr>
        <p:spPr>
          <a:xfrm>
            <a:off x="2971800" y="1999651"/>
            <a:ext cx="5867400" cy="4272323"/>
          </a:xfrm>
          <a:prstGeom prst="rect">
            <a:avLst/>
          </a:prstGeom>
        </p:spPr>
        <p:txBody>
          <a:bodyPr vert="horz" wrap="square" lIns="0" tIns="12065" rIns="0" bIns="0" rtlCol="0">
            <a:spAutoFit/>
          </a:bodyPr>
          <a:lstStyle/>
          <a:p>
            <a:pPr marL="788670" marR="5080">
              <a:lnSpc>
                <a:spcPct val="100000"/>
              </a:lnSpc>
              <a:spcBef>
                <a:spcPts val="95"/>
              </a:spcBef>
            </a:pPr>
            <a:r>
              <a:rPr spc="-5" dirty="0">
                <a:latin typeface="Yu Gothic UI Semibold" panose="020B0700000000000000" pitchFamily="50" charset="-128"/>
                <a:ea typeface="Yu Gothic UI Semibold" panose="020B0700000000000000" pitchFamily="50" charset="-128"/>
              </a:rPr>
              <a:t>1952年</a:t>
            </a:r>
            <a:r>
              <a:rPr dirty="0">
                <a:latin typeface="Yu Gothic UI Semibold" panose="020B0700000000000000" pitchFamily="50" charset="-128"/>
                <a:ea typeface="Yu Gothic UI Semibold" panose="020B0700000000000000" pitchFamily="50" charset="-128"/>
              </a:rPr>
              <a:t>7</a:t>
            </a:r>
            <a:r>
              <a:rPr spc="-5" dirty="0">
                <a:latin typeface="Yu Gothic UI Semibold" panose="020B0700000000000000" pitchFamily="50" charset="-128"/>
                <a:ea typeface="Yu Gothic UI Semibold" panose="020B0700000000000000" pitchFamily="50" charset="-128"/>
              </a:rPr>
              <a:t>月、日本のロータリーが2地区に分割されました。 </a:t>
            </a:r>
            <a:endParaRPr lang="en-US" altLang="ja-JP" spc="-5" dirty="0">
              <a:latin typeface="Yu Gothic UI Semibold" panose="020B0700000000000000" pitchFamily="50" charset="-128"/>
              <a:ea typeface="Yu Gothic UI Semibold" panose="020B0700000000000000" pitchFamily="50" charset="-128"/>
            </a:endParaRPr>
          </a:p>
          <a:p>
            <a:pPr marL="788670" marR="5080">
              <a:lnSpc>
                <a:spcPct val="100000"/>
              </a:lnSpc>
              <a:spcBef>
                <a:spcPts val="95"/>
              </a:spcBef>
            </a:pPr>
            <a:r>
              <a:rPr spc="-5" dirty="0" err="1">
                <a:latin typeface="Yu Gothic UI Semibold" panose="020B0700000000000000" pitchFamily="50" charset="-128"/>
                <a:ea typeface="Yu Gothic UI Semibold" panose="020B0700000000000000" pitchFamily="50" charset="-128"/>
              </a:rPr>
              <a:t>分割後も</a:t>
            </a:r>
            <a:r>
              <a:rPr lang="ja-JP" altLang="en-US" spc="-5" dirty="0" err="1">
                <a:latin typeface="Yu Gothic UI Semibold" panose="020B0700000000000000" pitchFamily="50" charset="-128"/>
                <a:ea typeface="Yu Gothic UI Semibold" panose="020B0700000000000000" pitchFamily="50" charset="-128"/>
              </a:rPr>
              <a:t>、</a:t>
            </a:r>
            <a:r>
              <a:rPr spc="-5" dirty="0" err="1">
                <a:latin typeface="Yu Gothic UI Semibold" panose="020B0700000000000000" pitchFamily="50" charset="-128"/>
                <a:ea typeface="Yu Gothic UI Semibold" panose="020B0700000000000000" pitchFamily="50" charset="-128"/>
              </a:rPr>
              <a:t>お互いの</a:t>
            </a:r>
            <a:r>
              <a:rPr lang="ja-JP" altLang="en-US" spc="-5" dirty="0">
                <a:latin typeface="Yu Gothic UI Semibold" panose="020B0700000000000000" pitchFamily="50" charset="-128"/>
                <a:ea typeface="Yu Gothic UI Semibold" panose="020B0700000000000000" pitchFamily="50" charset="-128"/>
              </a:rPr>
              <a:t>地区の</a:t>
            </a:r>
            <a:r>
              <a:rPr spc="-5" dirty="0" err="1">
                <a:latin typeface="Yu Gothic UI Semibold" panose="020B0700000000000000" pitchFamily="50" charset="-128"/>
                <a:ea typeface="Yu Gothic UI Semibold" panose="020B0700000000000000" pitchFamily="50" charset="-128"/>
              </a:rPr>
              <a:t>ことを知っていたいという思い</a:t>
            </a:r>
            <a:r>
              <a:rPr lang="ja-JP" altLang="en-US" spc="-5" dirty="0">
                <a:latin typeface="Yu Gothic UI Semibold" panose="020B0700000000000000" pitchFamily="50" charset="-128"/>
                <a:ea typeface="Yu Gothic UI Semibold" panose="020B0700000000000000" pitchFamily="50" charset="-128"/>
              </a:rPr>
              <a:t>から、翌</a:t>
            </a:r>
            <a:r>
              <a:rPr lang="en-US" altLang="ja-JP" spc="-5" dirty="0">
                <a:latin typeface="Yu Gothic UI Semibold" panose="020B0700000000000000" pitchFamily="50" charset="-128"/>
                <a:ea typeface="Yu Gothic UI Semibold" panose="020B0700000000000000" pitchFamily="50" charset="-128"/>
              </a:rPr>
              <a:t>1</a:t>
            </a:r>
            <a:r>
              <a:rPr lang="ja-JP" altLang="en-US" spc="-5" dirty="0">
                <a:latin typeface="Yu Gothic UI Semibold" panose="020B0700000000000000" pitchFamily="50" charset="-128"/>
                <a:ea typeface="Yu Gothic UI Semibold" panose="020B0700000000000000" pitchFamily="50" charset="-128"/>
              </a:rPr>
              <a:t>月</a:t>
            </a:r>
            <a:r>
              <a:rPr spc="-5" dirty="0" err="1">
                <a:latin typeface="Yu Gothic UI Semibold" panose="020B0700000000000000" pitchFamily="50" charset="-128"/>
                <a:ea typeface="Yu Gothic UI Semibold" panose="020B0700000000000000" pitchFamily="50" charset="-128"/>
              </a:rPr>
              <a:t>両地区に共通の雑誌</a:t>
            </a:r>
            <a:r>
              <a:rPr lang="ja-JP" altLang="en-US" spc="-5" dirty="0">
                <a:latin typeface="Yu Gothic UI Semibold" panose="020B0700000000000000" pitchFamily="50" charset="-128"/>
                <a:ea typeface="Yu Gothic UI Semibold" panose="020B0700000000000000" pitchFamily="50" charset="-128"/>
              </a:rPr>
              <a:t>として</a:t>
            </a:r>
            <a:r>
              <a:rPr spc="-5" dirty="0" err="1">
                <a:latin typeface="Yu Gothic UI Semibold" panose="020B0700000000000000" pitchFamily="50" charset="-128"/>
                <a:ea typeface="Yu Gothic UI Semibold" panose="020B0700000000000000" pitchFamily="50" charset="-128"/>
              </a:rPr>
              <a:t>発行</a:t>
            </a:r>
            <a:r>
              <a:rPr lang="ja-JP" altLang="en-US" spc="-5" dirty="0">
                <a:latin typeface="Yu Gothic UI Semibold" panose="020B0700000000000000" pitchFamily="50" charset="-128"/>
                <a:ea typeface="Yu Gothic UI Semibold" panose="020B0700000000000000" pitchFamily="50" charset="-128"/>
              </a:rPr>
              <a:t>され</a:t>
            </a:r>
            <a:r>
              <a:rPr spc="-5" dirty="0" err="1">
                <a:latin typeface="Yu Gothic UI Semibold" panose="020B0700000000000000" pitchFamily="50" charset="-128"/>
                <a:ea typeface="Yu Gothic UI Semibold" panose="020B0700000000000000" pitchFamily="50" charset="-128"/>
              </a:rPr>
              <a:t>ました</a:t>
            </a:r>
            <a:r>
              <a:rPr spc="-5" dirty="0">
                <a:latin typeface="Yu Gothic UI Semibold" panose="020B0700000000000000" pitchFamily="50" charset="-128"/>
                <a:ea typeface="Yu Gothic UI Semibold" panose="020B0700000000000000" pitchFamily="50" charset="-128"/>
              </a:rPr>
              <a:t>。</a:t>
            </a:r>
          </a:p>
          <a:p>
            <a:pPr marL="788670">
              <a:lnSpc>
                <a:spcPct val="100000"/>
              </a:lnSpc>
              <a:spcBef>
                <a:spcPts val="5"/>
              </a:spcBef>
            </a:pPr>
            <a:r>
              <a:rPr spc="-5" dirty="0" err="1">
                <a:latin typeface="Yu Gothic UI Semibold" panose="020B0700000000000000" pitchFamily="50" charset="-128"/>
                <a:ea typeface="Yu Gothic UI Semibold" panose="020B0700000000000000" pitchFamily="50" charset="-128"/>
              </a:rPr>
              <a:t>創刊号は</a:t>
            </a:r>
            <a:r>
              <a:rPr b="1" spc="-5" dirty="0" err="1">
                <a:latin typeface="Yu Gothic UI Semibold" panose="020B0700000000000000" pitchFamily="50" charset="-128"/>
                <a:ea typeface="Yu Gothic UI Semibold" panose="020B0700000000000000" pitchFamily="50" charset="-128"/>
              </a:rPr>
              <a:t>全て横書き</a:t>
            </a:r>
            <a:r>
              <a:rPr spc="-5" dirty="0" err="1">
                <a:latin typeface="Yu Gothic UI Semibold" panose="020B0700000000000000" pitchFamily="50" charset="-128"/>
                <a:ea typeface="Yu Gothic UI Semibold" panose="020B0700000000000000" pitchFamily="50" charset="-128"/>
              </a:rPr>
              <a:t>でした</a:t>
            </a:r>
            <a:r>
              <a:rPr spc="-5" dirty="0">
                <a:latin typeface="Yu Gothic UI Semibold" panose="020B0700000000000000" pitchFamily="50" charset="-128"/>
                <a:ea typeface="Yu Gothic UI Semibold" panose="020B0700000000000000" pitchFamily="50" charset="-128"/>
              </a:rPr>
              <a:t>。</a:t>
            </a:r>
            <a:endParaRPr lang="en-US" altLang="ja-JP" spc="-5" dirty="0">
              <a:latin typeface="Yu Gothic UI Semibold" panose="020B0700000000000000" pitchFamily="50" charset="-128"/>
              <a:ea typeface="Yu Gothic UI Semibold" panose="020B0700000000000000" pitchFamily="50" charset="-128"/>
            </a:endParaRPr>
          </a:p>
          <a:p>
            <a:pPr marL="788670">
              <a:lnSpc>
                <a:spcPct val="100000"/>
              </a:lnSpc>
              <a:spcBef>
                <a:spcPts val="5"/>
              </a:spcBef>
            </a:pPr>
            <a:r>
              <a:rPr lang="en-US" altLang="ja-JP" spc="-5" dirty="0">
                <a:latin typeface="Yu Gothic UI Semibold" panose="020B0700000000000000" pitchFamily="50" charset="-128"/>
                <a:ea typeface="Yu Gothic UI Semibold" panose="020B0700000000000000" pitchFamily="50" charset="-128"/>
              </a:rPr>
              <a:t>2025</a:t>
            </a:r>
            <a:r>
              <a:rPr lang="ja-JP" altLang="en-US" spc="-5" dirty="0">
                <a:latin typeface="Yu Gothic UI Semibold" panose="020B0700000000000000" pitchFamily="50" charset="-128"/>
                <a:ea typeface="Yu Gothic UI Semibold" panose="020B0700000000000000" pitchFamily="50" charset="-128"/>
              </a:rPr>
              <a:t>年</a:t>
            </a:r>
            <a:r>
              <a:rPr lang="en-US" altLang="ja-JP" spc="-5" dirty="0">
                <a:latin typeface="Yu Gothic UI Semibold" panose="020B0700000000000000" pitchFamily="50" charset="-128"/>
                <a:ea typeface="Yu Gothic UI Semibold" panose="020B0700000000000000" pitchFamily="50" charset="-128"/>
              </a:rPr>
              <a:t>1</a:t>
            </a:r>
            <a:r>
              <a:rPr lang="ja-JP" altLang="en-US" spc="-5" dirty="0">
                <a:latin typeface="Yu Gothic UI Semibold" panose="020B0700000000000000" pitchFamily="50" charset="-128"/>
                <a:ea typeface="Yu Gothic UI Semibold" panose="020B0700000000000000" pitchFamily="50" charset="-128"/>
              </a:rPr>
              <a:t>月で、創刊</a:t>
            </a:r>
            <a:r>
              <a:rPr lang="en-US" altLang="ja-JP" spc="-5" dirty="0">
                <a:latin typeface="Yu Gothic UI Semibold" panose="020B0700000000000000" pitchFamily="50" charset="-128"/>
                <a:ea typeface="Yu Gothic UI Semibold" panose="020B0700000000000000" pitchFamily="50" charset="-128"/>
              </a:rPr>
              <a:t>72</a:t>
            </a:r>
            <a:r>
              <a:rPr lang="ja-JP" altLang="en-US" spc="-5" dirty="0">
                <a:latin typeface="Yu Gothic UI Semibold" panose="020B0700000000000000" pitchFamily="50" charset="-128"/>
                <a:ea typeface="Yu Gothic UI Semibold" panose="020B0700000000000000" pitchFamily="50" charset="-128"/>
              </a:rPr>
              <a:t>年を迎えました。</a:t>
            </a:r>
            <a:endParaRPr lang="en-US" altLang="ja-JP" spc="-5" dirty="0">
              <a:latin typeface="Yu Gothic UI Semibold" panose="020B0700000000000000" pitchFamily="50" charset="-128"/>
              <a:ea typeface="Yu Gothic UI Semibold" panose="020B0700000000000000" pitchFamily="50" charset="-128"/>
            </a:endParaRPr>
          </a:p>
          <a:p>
            <a:pPr marL="788670">
              <a:lnSpc>
                <a:spcPct val="100000"/>
              </a:lnSpc>
              <a:spcBef>
                <a:spcPts val="5"/>
              </a:spcBef>
            </a:pPr>
            <a:endParaRPr sz="2400" dirty="0">
              <a:latin typeface="UD デジタル 教科書体 N-B" panose="02020700000000000000" pitchFamily="17" charset="-128"/>
              <a:ea typeface="UD デジタル 教科書体 N-B" panose="02020700000000000000" pitchFamily="17" charset="-128"/>
            </a:endParaRPr>
          </a:p>
        </p:txBody>
      </p:sp>
      <p:grpSp>
        <p:nvGrpSpPr>
          <p:cNvPr id="3" name="object 3"/>
          <p:cNvGrpSpPr/>
          <p:nvPr/>
        </p:nvGrpSpPr>
        <p:grpSpPr>
          <a:xfrm>
            <a:off x="812291" y="1726692"/>
            <a:ext cx="2437130" cy="3347085"/>
            <a:chOff x="812291" y="1726692"/>
            <a:chExt cx="2437130" cy="3347085"/>
          </a:xfrm>
        </p:grpSpPr>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812291" y="1726692"/>
              <a:ext cx="2436875" cy="3346703"/>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838199" y="1752600"/>
              <a:ext cx="2330195" cy="3240023"/>
            </a:xfrm>
            <a:prstGeom prst="rect">
              <a:avLst/>
            </a:prstGeom>
          </p:spPr>
        </p:pic>
      </p:grpSp>
      <p:sp>
        <p:nvSpPr>
          <p:cNvPr id="6" name="object 6"/>
          <p:cNvSpPr txBox="1"/>
          <p:nvPr/>
        </p:nvSpPr>
        <p:spPr>
          <a:xfrm>
            <a:off x="521662" y="5114035"/>
            <a:ext cx="3212137"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4A4642"/>
                </a:solidFill>
                <a:latin typeface="Yu Gothic UI Semibold" panose="020B0700000000000000" pitchFamily="50" charset="-128"/>
                <a:ea typeface="Yu Gothic UI Semibold" panose="020B0700000000000000" pitchFamily="50" charset="-128"/>
                <a:cs typeface="メイリオ"/>
              </a:rPr>
              <a:t>ロータリーの友</a:t>
            </a:r>
            <a:r>
              <a:rPr lang="ja-JP" altLang="en-US" sz="2400" b="1" dirty="0">
                <a:solidFill>
                  <a:srgbClr val="4A4642"/>
                </a:solidFill>
                <a:latin typeface="Yu Gothic UI Semibold" panose="020B0700000000000000" pitchFamily="50" charset="-128"/>
                <a:ea typeface="Yu Gothic UI Semibold" panose="020B0700000000000000" pitchFamily="50" charset="-128"/>
                <a:cs typeface="メイリオ"/>
              </a:rPr>
              <a:t>　創刊号</a:t>
            </a:r>
            <a:endParaRPr sz="2400" dirty="0">
              <a:latin typeface="Yu Gothic UI Semibold" panose="020B0700000000000000" pitchFamily="50" charset="-128"/>
              <a:ea typeface="Yu Gothic UI Semibold" panose="020B0700000000000000" pitchFamily="50" charset="-128"/>
              <a:cs typeface="メイリオ"/>
            </a:endParaRPr>
          </a:p>
        </p:txBody>
      </p:sp>
      <p:sp>
        <p:nvSpPr>
          <p:cNvPr id="7" name="object 7"/>
          <p:cNvSpPr txBox="1"/>
          <p:nvPr/>
        </p:nvSpPr>
        <p:spPr>
          <a:xfrm>
            <a:off x="920951" y="5479796"/>
            <a:ext cx="25781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4A4642"/>
                </a:solidFill>
                <a:latin typeface="Yu Gothic UI Semibold" panose="020B0700000000000000" pitchFamily="50" charset="-128"/>
                <a:ea typeface="Yu Gothic UI Semibold" panose="020B0700000000000000" pitchFamily="50" charset="-128"/>
                <a:cs typeface="メイリオ"/>
              </a:rPr>
              <a:t>（</a:t>
            </a:r>
            <a:r>
              <a:rPr sz="2400" b="1" spc="-5" dirty="0">
                <a:solidFill>
                  <a:srgbClr val="4A4642"/>
                </a:solidFill>
                <a:latin typeface="Yu Gothic UI Semibold" panose="020B0700000000000000" pitchFamily="50" charset="-128"/>
                <a:ea typeface="Yu Gothic UI Semibold" panose="020B0700000000000000" pitchFamily="50" charset="-128"/>
                <a:cs typeface="メイリオ"/>
              </a:rPr>
              <a:t>1953</a:t>
            </a:r>
            <a:r>
              <a:rPr sz="2400" b="1" dirty="0">
                <a:solidFill>
                  <a:srgbClr val="4A4642"/>
                </a:solidFill>
                <a:latin typeface="Yu Gothic UI Semibold" panose="020B0700000000000000" pitchFamily="50" charset="-128"/>
                <a:ea typeface="Yu Gothic UI Semibold" panose="020B0700000000000000" pitchFamily="50" charset="-128"/>
                <a:cs typeface="メイリオ"/>
              </a:rPr>
              <a:t>年</a:t>
            </a:r>
            <a:r>
              <a:rPr sz="2400" b="1" spc="-5" dirty="0">
                <a:solidFill>
                  <a:srgbClr val="4A4642"/>
                </a:solidFill>
                <a:latin typeface="Yu Gothic UI Semibold" panose="020B0700000000000000" pitchFamily="50" charset="-128"/>
                <a:ea typeface="Yu Gothic UI Semibold" panose="020B0700000000000000" pitchFamily="50" charset="-128"/>
                <a:cs typeface="メイリオ"/>
              </a:rPr>
              <a:t>1</a:t>
            </a:r>
            <a:r>
              <a:rPr sz="2400" b="1" dirty="0">
                <a:solidFill>
                  <a:srgbClr val="4A4642"/>
                </a:solidFill>
                <a:latin typeface="Yu Gothic UI Semibold" panose="020B0700000000000000" pitchFamily="50" charset="-128"/>
                <a:ea typeface="Yu Gothic UI Semibold" panose="020B0700000000000000" pitchFamily="50" charset="-128"/>
                <a:cs typeface="メイリオ"/>
              </a:rPr>
              <a:t>月号）</a:t>
            </a:r>
            <a:endParaRPr sz="2400" dirty="0">
              <a:latin typeface="Yu Gothic UI Semibold" panose="020B0700000000000000" pitchFamily="50" charset="-128"/>
              <a:ea typeface="Yu Gothic UI Semibold" panose="020B0700000000000000" pitchFamily="50" charset="-128"/>
              <a:cs typeface="メイリオ"/>
            </a:endParaRPr>
          </a:p>
        </p:txBody>
      </p:sp>
      <p:sp>
        <p:nvSpPr>
          <p:cNvPr id="11" name="スライド番号プレースホルダー 10">
            <a:extLst>
              <a:ext uri="{FF2B5EF4-FFF2-40B4-BE49-F238E27FC236}">
                <a16:creationId xmlns:a16="http://schemas.microsoft.com/office/drawing/2014/main" id="{6499879D-6462-45C0-866D-CC3037A0FEAD}"/>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2</a:t>
            </a:fld>
            <a:endParaRPr lang="en-US" altLang="ja-JP" dirty="0">
              <a:latin typeface="Arial Narrow"/>
              <a:cs typeface="Arial Narrow"/>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47530"/>
            <a:ext cx="8399780" cy="443070"/>
          </a:xfrm>
          <a:prstGeom prst="rect">
            <a:avLst/>
          </a:prstGeom>
        </p:spPr>
        <p:txBody>
          <a:bodyPr vert="horz" wrap="square" lIns="0" tIns="12065" rIns="0" bIns="0" rtlCol="0">
            <a:spAutoFit/>
          </a:bodyPr>
          <a:lstStyle/>
          <a:p>
            <a:pPr marL="12700">
              <a:lnSpc>
                <a:spcPct val="100000"/>
              </a:lnSpc>
              <a:spcBef>
                <a:spcPts val="95"/>
              </a:spcBef>
            </a:pPr>
            <a:r>
              <a:rPr lang="en-US" altLang="ja-JP" b="0" dirty="0">
                <a:latin typeface="Yu Gothic UI Semibold" panose="020B0700000000000000" pitchFamily="50" charset="-128"/>
                <a:ea typeface="Yu Gothic UI Semibold" panose="020B0700000000000000" pitchFamily="50" charset="-128"/>
              </a:rPr>
              <a:t>『</a:t>
            </a:r>
            <a:r>
              <a:rPr lang="ja-JP" altLang="en-US" b="0" dirty="0">
                <a:latin typeface="Yu Gothic UI Semibold" panose="020B0700000000000000" pitchFamily="50" charset="-128"/>
                <a:ea typeface="Yu Gothic UI Semibold" panose="020B0700000000000000" pitchFamily="50" charset="-128"/>
              </a:rPr>
              <a:t>ロータリーの友</a:t>
            </a:r>
            <a:r>
              <a:rPr lang="en-US" altLang="ja-JP" b="0" dirty="0">
                <a:latin typeface="Yu Gothic UI Semibold" panose="020B0700000000000000" pitchFamily="50" charset="-128"/>
                <a:ea typeface="Yu Gothic UI Semibold" panose="020B0700000000000000" pitchFamily="50" charset="-128"/>
              </a:rPr>
              <a:t>』</a:t>
            </a:r>
            <a:r>
              <a:rPr lang="ja-JP" altLang="en-US" b="0" dirty="0">
                <a:latin typeface="Yu Gothic UI Semibold" panose="020B0700000000000000" pitchFamily="50" charset="-128"/>
                <a:ea typeface="Yu Gothic UI Semibold" panose="020B0700000000000000" pitchFamily="50" charset="-128"/>
              </a:rPr>
              <a:t>は国際ロータリーの機関雑誌です</a:t>
            </a:r>
            <a:endParaRPr b="0" dirty="0">
              <a:latin typeface="Yu Gothic UI Semibold" panose="020B0700000000000000" pitchFamily="50" charset="-128"/>
              <a:ea typeface="Yu Gothic UI Semibold" panose="020B0700000000000000" pitchFamily="50" charset="-128"/>
            </a:endParaRPr>
          </a:p>
        </p:txBody>
      </p:sp>
      <p:sp>
        <p:nvSpPr>
          <p:cNvPr id="19" name="テキスト ボックス 18">
            <a:extLst>
              <a:ext uri="{FF2B5EF4-FFF2-40B4-BE49-F238E27FC236}">
                <a16:creationId xmlns:a16="http://schemas.microsoft.com/office/drawing/2014/main" id="{F4C49C5A-4CA2-4CD2-92CE-32BB7EBF2E0A}"/>
              </a:ext>
            </a:extLst>
          </p:cNvPr>
          <p:cNvSpPr txBox="1"/>
          <p:nvPr/>
        </p:nvSpPr>
        <p:spPr>
          <a:xfrm>
            <a:off x="6148562" y="5766153"/>
            <a:ext cx="3016220" cy="646331"/>
          </a:xfrm>
          <a:prstGeom prst="rect">
            <a:avLst/>
          </a:prstGeom>
          <a:noFill/>
        </p:spPr>
        <p:txBody>
          <a:bodyPr wrap="square" rtlCol="0">
            <a:spAutoFit/>
          </a:bodyPr>
          <a:lstStyle/>
          <a:p>
            <a:r>
              <a:rPr kumimoji="1" lang="ja-JP" altLang="en-US" dirty="0">
                <a:latin typeface="Yu Gothic UI Semibold" panose="020B0700000000000000" pitchFamily="50" charset="-128"/>
                <a:ea typeface="Yu Gothic UI Semibold" panose="020B0700000000000000" pitchFamily="50" charset="-128"/>
              </a:rPr>
              <a:t>ロータリーの雑誌は、</a:t>
            </a:r>
            <a:endParaRPr kumimoji="1" lang="en-US" altLang="ja-JP" dirty="0">
              <a:latin typeface="Yu Gothic UI Semibold" panose="020B0700000000000000" pitchFamily="50" charset="-128"/>
              <a:ea typeface="Yu Gothic UI Semibold" panose="020B0700000000000000" pitchFamily="50" charset="-128"/>
            </a:endParaRPr>
          </a:p>
          <a:p>
            <a:r>
              <a:rPr kumimoji="1" lang="ja-JP" altLang="en-US" dirty="0">
                <a:latin typeface="Yu Gothic UI Semibold" panose="020B0700000000000000" pitchFamily="50" charset="-128"/>
                <a:ea typeface="Yu Gothic UI Semibold" panose="020B0700000000000000" pitchFamily="50" charset="-128"/>
              </a:rPr>
              <a:t>世界で</a:t>
            </a:r>
            <a:r>
              <a:rPr kumimoji="1" lang="en-US" altLang="ja-JP" dirty="0">
                <a:latin typeface="Yu Gothic UI Semibold" panose="020B0700000000000000" pitchFamily="50" charset="-128"/>
                <a:ea typeface="Yu Gothic UI Semibold" panose="020B0700000000000000" pitchFamily="50" charset="-128"/>
              </a:rPr>
              <a:t>30</a:t>
            </a:r>
            <a:r>
              <a:rPr kumimoji="1" lang="ja-JP" altLang="en-US" dirty="0">
                <a:latin typeface="Yu Gothic UI Semibold" panose="020B0700000000000000" pitchFamily="50" charset="-128"/>
                <a:ea typeface="Yu Gothic UI Semibold" panose="020B0700000000000000" pitchFamily="50" charset="-128"/>
              </a:rPr>
              <a:t>種類以上あります</a:t>
            </a:r>
          </a:p>
        </p:txBody>
      </p:sp>
      <p:sp>
        <p:nvSpPr>
          <p:cNvPr id="6" name="スライド番号プレースホルダー 5">
            <a:extLst>
              <a:ext uri="{FF2B5EF4-FFF2-40B4-BE49-F238E27FC236}">
                <a16:creationId xmlns:a16="http://schemas.microsoft.com/office/drawing/2014/main" id="{7FF97450-21AE-4C90-993C-6A8A3B5B8DB9}"/>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3</a:t>
            </a:fld>
            <a:endParaRPr lang="en-US" altLang="ja-JP" dirty="0">
              <a:latin typeface="Arial Narrow"/>
              <a:cs typeface="Arial Narrow"/>
            </a:endParaRPr>
          </a:p>
        </p:txBody>
      </p:sp>
      <p:pic>
        <p:nvPicPr>
          <p:cNvPr id="7" name="図 6" descr="背景パターン が含まれている画像&#10;&#10;AI によって生成されたコンテンツは間違っている可能性があります。">
            <a:extLst>
              <a:ext uri="{FF2B5EF4-FFF2-40B4-BE49-F238E27FC236}">
                <a16:creationId xmlns:a16="http://schemas.microsoft.com/office/drawing/2014/main" id="{A1F86C69-DA74-9DAE-D9C1-CD47185BD62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5156" y="1137644"/>
            <a:ext cx="1788427" cy="2336927"/>
          </a:xfrm>
          <a:prstGeom prst="rect">
            <a:avLst/>
          </a:prstGeom>
        </p:spPr>
      </p:pic>
      <p:pic>
        <p:nvPicPr>
          <p:cNvPr id="4" name="図 3" descr="ダイアグラム&#10;&#10;AI によって生成されたコンテンツは間違っている可能性があります。">
            <a:extLst>
              <a:ext uri="{FF2B5EF4-FFF2-40B4-BE49-F238E27FC236}">
                <a16:creationId xmlns:a16="http://schemas.microsoft.com/office/drawing/2014/main" id="{F78BB1E8-5BB6-08D7-934A-A0532A7D4C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2789" y="1602672"/>
            <a:ext cx="2462038" cy="3514670"/>
          </a:xfrm>
          <a:prstGeom prst="rect">
            <a:avLst/>
          </a:prstGeom>
          <a:ln>
            <a:solidFill>
              <a:schemeClr val="bg1">
                <a:lumMod val="50000"/>
              </a:schemeClr>
            </a:solidFill>
          </a:ln>
        </p:spPr>
      </p:pic>
      <p:pic>
        <p:nvPicPr>
          <p:cNvPr id="11" name="図 10" descr="グラフィカル ユーザー インターフェイス&#10;&#10;AI によって生成されたコンテンツは間違っている可能性があります。">
            <a:extLst>
              <a:ext uri="{FF2B5EF4-FFF2-40B4-BE49-F238E27FC236}">
                <a16:creationId xmlns:a16="http://schemas.microsoft.com/office/drawing/2014/main" id="{EF1D4258-4B44-2551-3F9B-590C737610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4065" y="3630361"/>
            <a:ext cx="1788426" cy="2324954"/>
          </a:xfrm>
          <a:prstGeom prst="rect">
            <a:avLst/>
          </a:prstGeom>
        </p:spPr>
      </p:pic>
      <p:pic>
        <p:nvPicPr>
          <p:cNvPr id="13" name="図 12" descr="テキスト が含まれている画像&#10;&#10;AI によって生成されたコンテンツは間違っている可能性があります。">
            <a:extLst>
              <a:ext uri="{FF2B5EF4-FFF2-40B4-BE49-F238E27FC236}">
                <a16:creationId xmlns:a16="http://schemas.microsoft.com/office/drawing/2014/main" id="{6505B245-B25C-8A80-5D9D-53E9CA055C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300" y="3603064"/>
            <a:ext cx="1788426" cy="2352251"/>
          </a:xfrm>
          <a:prstGeom prst="rect">
            <a:avLst/>
          </a:prstGeom>
        </p:spPr>
      </p:pic>
      <p:pic>
        <p:nvPicPr>
          <p:cNvPr id="16" name="図 15" descr="背景パターン&#10;&#10;AI によって生成されたコンテンツは間違っている可能性があります。">
            <a:extLst>
              <a:ext uri="{FF2B5EF4-FFF2-40B4-BE49-F238E27FC236}">
                <a16:creationId xmlns:a16="http://schemas.microsoft.com/office/drawing/2014/main" id="{9A099AE6-C6B2-53DD-CC2F-5CA1BBE29B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5136" y="1097471"/>
            <a:ext cx="1759665" cy="2369478"/>
          </a:xfrm>
          <a:prstGeom prst="rect">
            <a:avLst/>
          </a:prstGeom>
          <a:ln>
            <a:solidFill>
              <a:schemeClr val="bg1">
                <a:lumMod val="50000"/>
              </a:schemeClr>
            </a:solidFill>
          </a:ln>
        </p:spPr>
      </p:pic>
      <p:pic>
        <p:nvPicPr>
          <p:cNvPr id="20" name="図 19" descr="スーツを着た男性と文字の加工写真&#10;&#10;AI によって生成されたコンテンツは間違っている可能性があります。">
            <a:extLst>
              <a:ext uri="{FF2B5EF4-FFF2-40B4-BE49-F238E27FC236}">
                <a16:creationId xmlns:a16="http://schemas.microsoft.com/office/drawing/2014/main" id="{295B7620-5151-D732-308D-90BEA6DB57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1649" y="3644722"/>
            <a:ext cx="1684604" cy="2310593"/>
          </a:xfrm>
          <a:prstGeom prst="rect">
            <a:avLst/>
          </a:prstGeom>
        </p:spPr>
      </p:pic>
    </p:spTree>
    <p:extLst>
      <p:ext uri="{BB962C8B-B14F-4D97-AF65-F5344CB8AC3E}">
        <p14:creationId xmlns:p14="http://schemas.microsoft.com/office/powerpoint/2010/main" val="1189187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38480"/>
            <a:ext cx="8399780" cy="443070"/>
          </a:xfrm>
          <a:prstGeom prst="rect">
            <a:avLst/>
          </a:prstGeom>
        </p:spPr>
        <p:txBody>
          <a:bodyPr vert="horz" wrap="square" lIns="0" tIns="12065" rIns="0" bIns="0" rtlCol="0">
            <a:spAutoFit/>
          </a:bodyPr>
          <a:lstStyle/>
          <a:p>
            <a:pPr marL="12700">
              <a:lnSpc>
                <a:spcPct val="100000"/>
              </a:lnSpc>
              <a:spcBef>
                <a:spcPts val="95"/>
              </a:spcBef>
            </a:pPr>
            <a:r>
              <a:rPr spc="-5" dirty="0">
                <a:latin typeface="Yu Gothic UI Semibold" panose="020B0700000000000000" pitchFamily="50" charset="-128"/>
                <a:ea typeface="Yu Gothic UI Semibold" panose="020B0700000000000000" pitchFamily="50" charset="-128"/>
              </a:rPr>
              <a:t>国際ロータリー（</a:t>
            </a:r>
            <a:r>
              <a:rPr spc="-5" dirty="0" err="1">
                <a:latin typeface="Yu Gothic UI Semibold" panose="020B0700000000000000" pitchFamily="50" charset="-128"/>
                <a:ea typeface="Yu Gothic UI Semibold" panose="020B0700000000000000" pitchFamily="50" charset="-128"/>
              </a:rPr>
              <a:t>ＲＩ）に認可を</a:t>
            </a:r>
            <a:r>
              <a:rPr spc="5" dirty="0" err="1">
                <a:latin typeface="Yu Gothic UI Semibold" panose="020B0700000000000000" pitchFamily="50" charset="-128"/>
                <a:ea typeface="Yu Gothic UI Semibold" panose="020B0700000000000000" pitchFamily="50" charset="-128"/>
              </a:rPr>
              <a:t>受</a:t>
            </a:r>
            <a:r>
              <a:rPr spc="-5" dirty="0" err="1">
                <a:latin typeface="Yu Gothic UI Semibold" panose="020B0700000000000000" pitchFamily="50" charset="-128"/>
                <a:ea typeface="Yu Gothic UI Semibold" panose="020B0700000000000000" pitchFamily="50" charset="-128"/>
              </a:rPr>
              <a:t>ける</a:t>
            </a:r>
            <a:r>
              <a:rPr spc="5" dirty="0" err="1">
                <a:latin typeface="Yu Gothic UI Semibold" panose="020B0700000000000000" pitchFamily="50" charset="-128"/>
                <a:ea typeface="Yu Gothic UI Semibold" panose="020B0700000000000000" pitchFamily="50" charset="-128"/>
              </a:rPr>
              <a:t>た</a:t>
            </a:r>
            <a:r>
              <a:rPr spc="-5" dirty="0" err="1">
                <a:latin typeface="Yu Gothic UI Semibold" panose="020B0700000000000000" pitchFamily="50" charset="-128"/>
                <a:ea typeface="Yu Gothic UI Semibold" panose="020B0700000000000000" pitchFamily="50" charset="-128"/>
              </a:rPr>
              <a:t>めに</a:t>
            </a:r>
            <a:r>
              <a:rPr lang="ja-JP" altLang="en-US" spc="-5" dirty="0">
                <a:latin typeface="Yu Gothic UI Semibold" panose="020B0700000000000000" pitchFamily="50" charset="-128"/>
                <a:ea typeface="Yu Gothic UI Semibold" panose="020B0700000000000000" pitchFamily="50" charset="-128"/>
              </a:rPr>
              <a:t>　</a:t>
            </a:r>
            <a:r>
              <a:rPr lang="en-US" altLang="ja-JP" sz="2000" spc="-5" dirty="0">
                <a:latin typeface="Yu Gothic UI Semibold" panose="020B0700000000000000" pitchFamily="50" charset="-128"/>
                <a:ea typeface="Yu Gothic UI Semibold" panose="020B0700000000000000" pitchFamily="50" charset="-128"/>
              </a:rPr>
              <a:t>(</a:t>
            </a:r>
            <a:r>
              <a:rPr lang="ja-JP" altLang="en-US" sz="2000" spc="-5" dirty="0">
                <a:latin typeface="Yu Gothic UI Semibold" panose="020B0700000000000000" pitchFamily="50" charset="-128"/>
                <a:ea typeface="Yu Gothic UI Semibold" panose="020B0700000000000000" pitchFamily="50" charset="-128"/>
              </a:rPr>
              <a:t>一部）</a:t>
            </a:r>
            <a:endParaRPr sz="2000" dirty="0">
              <a:latin typeface="Yu Gothic UI Semibold" panose="020B0700000000000000" pitchFamily="50" charset="-128"/>
              <a:ea typeface="Yu Gothic UI Semibold" panose="020B0700000000000000" pitchFamily="50" charset="-128"/>
            </a:endParaRPr>
          </a:p>
        </p:txBody>
      </p:sp>
      <p:sp>
        <p:nvSpPr>
          <p:cNvPr id="3" name="object 3"/>
          <p:cNvSpPr txBox="1"/>
          <p:nvPr/>
        </p:nvSpPr>
        <p:spPr>
          <a:xfrm>
            <a:off x="267522" y="1418651"/>
            <a:ext cx="8724078" cy="3473387"/>
          </a:xfrm>
          <a:prstGeom prst="rect">
            <a:avLst/>
          </a:prstGeom>
        </p:spPr>
        <p:txBody>
          <a:bodyPr vert="horz" wrap="square" lIns="0" tIns="13335" rIns="0" bIns="0" rtlCol="0">
            <a:spAutoFit/>
          </a:bodyPr>
          <a:lstStyle/>
          <a:p>
            <a:pPr marL="12700" lvl="0">
              <a:spcBef>
                <a:spcPts val="105"/>
              </a:spcBef>
              <a:tabLst>
                <a:tab pos="824865" algn="l"/>
              </a:tabLst>
            </a:pP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①	</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ＲＩが指定した記事を掲</a:t>
            </a:r>
            <a:r>
              <a:rPr lang="ja-JP" altLang="en-US" sz="3200" b="1" spc="-15"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載</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する</a:t>
            </a:r>
            <a:r>
              <a:rPr lang="ja-JP" altLang="en-US" sz="3200" b="1" spc="-15"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こ</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と</a:t>
            </a:r>
            <a:endParaRPr lang="ja-JP" altLang="en-US" sz="3200" dirty="0">
              <a:solidFill>
                <a:srgbClr val="1F497D">
                  <a:lumMod val="75000"/>
                </a:srgbClr>
              </a:solidFill>
              <a:latin typeface="Yu Gothic UI Semibold" panose="020B0700000000000000" pitchFamily="50" charset="-128"/>
              <a:ea typeface="Yu Gothic UI Semibold" panose="020B0700000000000000" pitchFamily="50" charset="-128"/>
              <a:cs typeface="游ゴシック"/>
            </a:endParaRPr>
          </a:p>
          <a:p>
            <a:pPr marL="12700" lvl="0">
              <a:tabLst>
                <a:tab pos="824230" algn="l"/>
              </a:tabLst>
            </a:pP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②　</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国際ロータリーの方針を</a:t>
            </a:r>
            <a:r>
              <a:rPr lang="ja-JP" altLang="en-US" sz="3200" b="1" spc="-15"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伝</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える</a:t>
            </a:r>
            <a:r>
              <a:rPr lang="ja-JP" altLang="en-US" sz="3200" b="1" spc="-15"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こ</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と</a:t>
            </a:r>
          </a:p>
          <a:p>
            <a:pPr marL="12700">
              <a:lnSpc>
                <a:spcPct val="100000"/>
              </a:lnSpc>
              <a:spcBef>
                <a:spcPts val="105"/>
              </a:spcBef>
              <a:tabLst>
                <a:tab pos="824865" algn="l"/>
              </a:tabLst>
            </a:pP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③</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	年に</a:t>
            </a:r>
            <a:r>
              <a:rPr sz="3200" b="1" spc="-10" dirty="0">
                <a:solidFill>
                  <a:schemeClr val="tx2">
                    <a:lumMod val="75000"/>
                  </a:schemeClr>
                </a:solidFill>
                <a:latin typeface="Yu Gothic UI Semibold" panose="020B0700000000000000" pitchFamily="50" charset="-128"/>
                <a:ea typeface="Yu Gothic UI Semibold" panose="020B0700000000000000" pitchFamily="50" charset="-128"/>
                <a:cs typeface="Arial"/>
              </a:rPr>
              <a:t>6</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回以上発行すること</a:t>
            </a:r>
            <a:r>
              <a:rPr lang="ja-JP" altLang="en-US" sz="20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（少なくとも各号</a:t>
            </a:r>
            <a:r>
              <a:rPr lang="en-US" altLang="ja-JP" sz="20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24</a:t>
            </a:r>
            <a:r>
              <a:rPr lang="ja-JP" altLang="en-US" sz="20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ページ以上）</a:t>
            </a:r>
            <a:endParaRPr sz="2000"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endParaRPr>
          </a:p>
          <a:p>
            <a:pPr marL="824865" marR="1585595" indent="-812800">
              <a:lnSpc>
                <a:spcPct val="100000"/>
              </a:lnSpc>
              <a:spcBef>
                <a:spcPts val="5"/>
              </a:spcBef>
              <a:tabLst>
                <a:tab pos="824230" algn="l"/>
              </a:tabLst>
            </a:pP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④</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	雑誌の内容の</a:t>
            </a:r>
            <a:r>
              <a:rPr sz="3200" b="1" spc="-10" dirty="0">
                <a:solidFill>
                  <a:schemeClr val="tx2">
                    <a:lumMod val="75000"/>
                  </a:schemeClr>
                </a:solidFill>
                <a:latin typeface="Yu Gothic UI Semibold" panose="020B0700000000000000" pitchFamily="50" charset="-128"/>
                <a:ea typeface="Yu Gothic UI Semibold" panose="020B0700000000000000" pitchFamily="50" charset="-128"/>
                <a:cs typeface="Arial"/>
              </a:rPr>
              <a:t>50</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％はロータ</a:t>
            </a:r>
            <a:r>
              <a:rPr sz="3200" b="1" spc="-15"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リ</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ーに関係した記事であること</a:t>
            </a:r>
            <a:endParaRPr sz="2000"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endParaRPr>
          </a:p>
          <a:p>
            <a:pPr marL="12700">
              <a:lnSpc>
                <a:spcPct val="100000"/>
              </a:lnSpc>
              <a:tabLst>
                <a:tab pos="824230" algn="l"/>
              </a:tabLst>
            </a:pP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⑤</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	</a:t>
            </a: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読者が印刷媒体か電子媒体を選択できること</a:t>
            </a:r>
            <a:endParaRPr lang="en-US" altLang="ja-JP"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endParaRPr>
          </a:p>
          <a:p>
            <a:pPr marL="527050" indent="-514350">
              <a:lnSpc>
                <a:spcPct val="100000"/>
              </a:lnSpc>
              <a:buAutoNum type="circleNumDbPlain" startAt="6"/>
              <a:tabLst>
                <a:tab pos="824230" algn="l"/>
              </a:tabLst>
            </a:pP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  </a:t>
            </a:r>
            <a:r>
              <a:rPr lang="en-US" altLang="ja-JP"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RI</a:t>
            </a: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の資金援助を受けずに経済的に独立すること</a:t>
            </a:r>
            <a:endParaRPr sz="3200"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endParaRPr>
          </a:p>
        </p:txBody>
      </p:sp>
      <p:sp>
        <p:nvSpPr>
          <p:cNvPr id="6" name="スライド番号プレースホルダー 5">
            <a:extLst>
              <a:ext uri="{FF2B5EF4-FFF2-40B4-BE49-F238E27FC236}">
                <a16:creationId xmlns:a16="http://schemas.microsoft.com/office/drawing/2014/main" id="{A389700F-C4C7-4E81-8D87-52B72E6F2BCA}"/>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4</a:t>
            </a:fld>
            <a:endParaRPr lang="en-US" altLang="ja-JP" dirty="0">
              <a:latin typeface="Arial Narrow"/>
              <a:cs typeface="Arial Narrow"/>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新聞の記事のスクリーンショット&#10;&#10;AI によって生成されたコンテンツは間違っている可能性があります。">
            <a:extLst>
              <a:ext uri="{FF2B5EF4-FFF2-40B4-BE49-F238E27FC236}">
                <a16:creationId xmlns:a16="http://schemas.microsoft.com/office/drawing/2014/main" id="{F005DDB5-0B8A-F818-2A0F-ABD6FA953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11" y="1405719"/>
            <a:ext cx="6041634" cy="4258735"/>
          </a:xfrm>
          <a:prstGeom prst="rect">
            <a:avLst/>
          </a:prstGeom>
        </p:spPr>
      </p:pic>
      <p:sp>
        <p:nvSpPr>
          <p:cNvPr id="2" name="object 2"/>
          <p:cNvSpPr txBox="1">
            <a:spLocks noGrp="1"/>
          </p:cNvSpPr>
          <p:nvPr>
            <p:ph type="title"/>
          </p:nvPr>
        </p:nvSpPr>
        <p:spPr>
          <a:xfrm>
            <a:off x="368300" y="538480"/>
            <a:ext cx="8623300"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UD デジタル 教科書体 NK-B" panose="02020700000000000000" pitchFamily="18" charset="-128"/>
                <a:ea typeface="UD デジタル 教科書体 NK-B" panose="02020700000000000000" pitchFamily="18" charset="-128"/>
              </a:rPr>
              <a:t>　</a:t>
            </a:r>
            <a:r>
              <a:rPr lang="ja-JP" altLang="en-US" spc="-5" dirty="0">
                <a:latin typeface="Yu Gothic UI Semibold" panose="020B0700000000000000" pitchFamily="50" charset="-128"/>
                <a:ea typeface="Yu Gothic UI Semibold" panose="020B0700000000000000" pitchFamily="50" charset="-128"/>
              </a:rPr>
              <a:t>①　国際ロータリー（</a:t>
            </a:r>
            <a:r>
              <a:rPr lang="en-US" altLang="ja-JP" spc="-5" dirty="0">
                <a:latin typeface="Yu Gothic UI Semibold" panose="020B0700000000000000" pitchFamily="50" charset="-128"/>
                <a:ea typeface="Yu Gothic UI Semibold" panose="020B0700000000000000" pitchFamily="50" charset="-128"/>
              </a:rPr>
              <a:t>R</a:t>
            </a:r>
            <a:r>
              <a:rPr lang="ja-JP" altLang="en-US" spc="-5" dirty="0">
                <a:latin typeface="Yu Gothic UI Semibold" panose="020B0700000000000000" pitchFamily="50" charset="-128"/>
                <a:ea typeface="Yu Gothic UI Semibold" panose="020B0700000000000000" pitchFamily="50" charset="-128"/>
              </a:rPr>
              <a:t>Ｉ）が指定する記事を掲載する</a:t>
            </a:r>
          </a:p>
        </p:txBody>
      </p:sp>
      <p:sp>
        <p:nvSpPr>
          <p:cNvPr id="6" name="object 6"/>
          <p:cNvSpPr/>
          <p:nvPr/>
        </p:nvSpPr>
        <p:spPr>
          <a:xfrm>
            <a:off x="5334000" y="1905000"/>
            <a:ext cx="629920" cy="443071"/>
          </a:xfrm>
          <a:custGeom>
            <a:avLst/>
            <a:gdLst/>
            <a:ahLst/>
            <a:cxnLst/>
            <a:rect l="l" t="t" r="r" b="b"/>
            <a:pathLst>
              <a:path w="629920" h="262255">
                <a:moveTo>
                  <a:pt x="0" y="131063"/>
                </a:moveTo>
                <a:lnTo>
                  <a:pt x="24730" y="80045"/>
                </a:lnTo>
                <a:lnTo>
                  <a:pt x="92173" y="38385"/>
                </a:lnTo>
                <a:lnTo>
                  <a:pt x="138748" y="22382"/>
                </a:lnTo>
                <a:lnTo>
                  <a:pt x="192206" y="10298"/>
                </a:lnTo>
                <a:lnTo>
                  <a:pt x="251280" y="2662"/>
                </a:lnTo>
                <a:lnTo>
                  <a:pt x="314706" y="0"/>
                </a:lnTo>
                <a:lnTo>
                  <a:pt x="378131" y="2662"/>
                </a:lnTo>
                <a:lnTo>
                  <a:pt x="437205" y="10298"/>
                </a:lnTo>
                <a:lnTo>
                  <a:pt x="490663" y="22382"/>
                </a:lnTo>
                <a:lnTo>
                  <a:pt x="537238" y="38385"/>
                </a:lnTo>
                <a:lnTo>
                  <a:pt x="575666" y="57782"/>
                </a:lnTo>
                <a:lnTo>
                  <a:pt x="623018" y="104648"/>
                </a:lnTo>
                <a:lnTo>
                  <a:pt x="629412" y="131063"/>
                </a:lnTo>
                <a:lnTo>
                  <a:pt x="623018" y="157479"/>
                </a:lnTo>
                <a:lnTo>
                  <a:pt x="575666" y="204345"/>
                </a:lnTo>
                <a:lnTo>
                  <a:pt x="537238" y="223742"/>
                </a:lnTo>
                <a:lnTo>
                  <a:pt x="490663" y="239745"/>
                </a:lnTo>
                <a:lnTo>
                  <a:pt x="437205" y="251829"/>
                </a:lnTo>
                <a:lnTo>
                  <a:pt x="378131" y="259465"/>
                </a:lnTo>
                <a:lnTo>
                  <a:pt x="314706" y="262127"/>
                </a:lnTo>
                <a:lnTo>
                  <a:pt x="251280" y="259465"/>
                </a:lnTo>
                <a:lnTo>
                  <a:pt x="192206" y="251829"/>
                </a:lnTo>
                <a:lnTo>
                  <a:pt x="138748" y="239745"/>
                </a:lnTo>
                <a:lnTo>
                  <a:pt x="92173" y="223742"/>
                </a:lnTo>
                <a:lnTo>
                  <a:pt x="53745" y="204345"/>
                </a:lnTo>
                <a:lnTo>
                  <a:pt x="6393" y="157479"/>
                </a:lnTo>
                <a:lnTo>
                  <a:pt x="0" y="131063"/>
                </a:lnTo>
                <a:close/>
              </a:path>
            </a:pathLst>
          </a:custGeom>
          <a:ln w="9144">
            <a:solidFill>
              <a:srgbClr val="00B3E7"/>
            </a:solidFill>
          </a:ln>
        </p:spPr>
        <p:txBody>
          <a:bodyPr wrap="square" lIns="0" tIns="0" rIns="0" bIns="0" rtlCol="0"/>
          <a:lstStyle/>
          <a:p>
            <a:endParaRPr/>
          </a:p>
        </p:txBody>
      </p:sp>
      <p:sp>
        <p:nvSpPr>
          <p:cNvPr id="18" name="二等辺三角形 17">
            <a:extLst>
              <a:ext uri="{FF2B5EF4-FFF2-40B4-BE49-F238E27FC236}">
                <a16:creationId xmlns:a16="http://schemas.microsoft.com/office/drawing/2014/main" id="{76EDE561-F3D8-4C2F-A22E-693D51A22F09}"/>
              </a:ext>
            </a:extLst>
          </p:cNvPr>
          <p:cNvSpPr/>
          <p:nvPr/>
        </p:nvSpPr>
        <p:spPr>
          <a:xfrm rot="10800000">
            <a:off x="7093572" y="4063329"/>
            <a:ext cx="304800" cy="4281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5835397" y="4716781"/>
            <a:ext cx="2851403" cy="769619"/>
          </a:xfrm>
          <a:prstGeom prst="rect">
            <a:avLst/>
          </a:prstGeom>
        </p:spPr>
      </p:pic>
      <p:sp>
        <p:nvSpPr>
          <p:cNvPr id="17" name="円弧 16">
            <a:extLst>
              <a:ext uri="{FF2B5EF4-FFF2-40B4-BE49-F238E27FC236}">
                <a16:creationId xmlns:a16="http://schemas.microsoft.com/office/drawing/2014/main" id="{45BF0717-DD8B-4461-B898-1B1D4D00F1BF}"/>
              </a:ext>
            </a:extLst>
          </p:cNvPr>
          <p:cNvSpPr/>
          <p:nvPr/>
        </p:nvSpPr>
        <p:spPr>
          <a:xfrm>
            <a:off x="4267200" y="2217039"/>
            <a:ext cx="2971799" cy="4102481"/>
          </a:xfrm>
          <a:prstGeom prst="arc">
            <a:avLst>
              <a:gd name="adj1" fmla="val 16200000"/>
              <a:gd name="adj2" fmla="val 2124796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C91050B8-FB2D-4E27-AA89-9BCB79BAA278}"/>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5</a:t>
            </a:fld>
            <a:endParaRPr lang="en-US" altLang="ja-JP" dirty="0">
              <a:latin typeface="Arial Narrow"/>
              <a:cs typeface="Arial Narrow"/>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47530"/>
            <a:ext cx="8775700"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②　国際ロータリー（</a:t>
            </a:r>
            <a:r>
              <a:rPr lang="en-US" altLang="ja-JP" spc="-5" dirty="0">
                <a:latin typeface="Yu Gothic UI Semibold" panose="020B0700000000000000" pitchFamily="50" charset="-128"/>
                <a:ea typeface="Yu Gothic UI Semibold" panose="020B0700000000000000" pitchFamily="50" charset="-128"/>
              </a:rPr>
              <a:t>RI)</a:t>
            </a:r>
            <a:r>
              <a:rPr spc="-5" dirty="0" err="1">
                <a:latin typeface="Yu Gothic UI Semibold" panose="020B0700000000000000" pitchFamily="50" charset="-128"/>
                <a:ea typeface="Yu Gothic UI Semibold" panose="020B0700000000000000" pitchFamily="50" charset="-128"/>
              </a:rPr>
              <a:t>の方針を伝えること</a:t>
            </a:r>
            <a:endParaRPr spc="-5" dirty="0">
              <a:latin typeface="Yu Gothic UI Semibold" panose="020B0700000000000000" pitchFamily="50" charset="-128"/>
              <a:ea typeface="Yu Gothic UI Semibold" panose="020B0700000000000000" pitchFamily="50" charset="-128"/>
            </a:endParaRPr>
          </a:p>
        </p:txBody>
      </p:sp>
      <p:sp>
        <p:nvSpPr>
          <p:cNvPr id="10" name="テキスト ボックス 9">
            <a:extLst>
              <a:ext uri="{FF2B5EF4-FFF2-40B4-BE49-F238E27FC236}">
                <a16:creationId xmlns:a16="http://schemas.microsoft.com/office/drawing/2014/main" id="{6955A6BB-0EAB-4952-AF71-1EBEC5DC0A56}"/>
              </a:ext>
            </a:extLst>
          </p:cNvPr>
          <p:cNvSpPr txBox="1"/>
          <p:nvPr/>
        </p:nvSpPr>
        <p:spPr>
          <a:xfrm>
            <a:off x="3657600" y="2286000"/>
            <a:ext cx="2024569" cy="2308324"/>
          </a:xfrm>
          <a:prstGeom prst="rect">
            <a:avLst/>
          </a:prstGeom>
          <a:noFill/>
        </p:spPr>
        <p:txBody>
          <a:bodyPr wrap="square" rtlCol="0">
            <a:spAutoFit/>
          </a:bodyPr>
          <a:lstStyle/>
          <a:p>
            <a:r>
              <a:rPr kumimoji="1" lang="ja-JP" altLang="en-US" sz="2400" b="1" dirty="0"/>
              <a:t>←</a:t>
            </a:r>
            <a:r>
              <a:rPr kumimoji="1" lang="en-US" altLang="ja-JP" sz="2400" b="1" dirty="0"/>
              <a:t>4</a:t>
            </a:r>
            <a:r>
              <a:rPr kumimoji="1" lang="ja-JP" altLang="en-US" sz="2400" b="1" dirty="0"/>
              <a:t>月</a:t>
            </a:r>
            <a:endParaRPr kumimoji="1" lang="en-US" altLang="ja-JP" sz="2400" b="1" dirty="0"/>
          </a:p>
          <a:p>
            <a:r>
              <a:rPr lang="ja-JP" altLang="en-US" sz="2400" b="1" dirty="0"/>
              <a:t>環境月間</a:t>
            </a:r>
            <a:endParaRPr lang="en-US" altLang="ja-JP" sz="2400" b="1" dirty="0"/>
          </a:p>
          <a:p>
            <a:endParaRPr kumimoji="1" lang="en-US" altLang="ja-JP" sz="2400" b="1" dirty="0"/>
          </a:p>
          <a:p>
            <a:pPr algn="r"/>
            <a:r>
              <a:rPr lang="en-US" altLang="ja-JP" sz="2400" b="1" dirty="0"/>
              <a:t>5</a:t>
            </a:r>
            <a:r>
              <a:rPr lang="ja-JP" altLang="en-US" sz="2400" b="1" dirty="0"/>
              <a:t>月→</a:t>
            </a:r>
            <a:endParaRPr lang="en-US" altLang="ja-JP" sz="2400" b="1" dirty="0"/>
          </a:p>
          <a:p>
            <a:pPr algn="r"/>
            <a:r>
              <a:rPr kumimoji="1" lang="ja-JP" altLang="en-US" sz="2400" b="1" dirty="0"/>
              <a:t>青少年</a:t>
            </a:r>
            <a:endParaRPr kumimoji="1" lang="en-US" altLang="ja-JP" sz="2400" b="1" dirty="0"/>
          </a:p>
          <a:p>
            <a:pPr algn="r"/>
            <a:r>
              <a:rPr kumimoji="1" lang="ja-JP" altLang="en-US" sz="2400" b="1" dirty="0"/>
              <a:t>奉仕月間</a:t>
            </a:r>
          </a:p>
        </p:txBody>
      </p:sp>
      <p:sp>
        <p:nvSpPr>
          <p:cNvPr id="4" name="スライド番号プレースホルダー 3">
            <a:extLst>
              <a:ext uri="{FF2B5EF4-FFF2-40B4-BE49-F238E27FC236}">
                <a16:creationId xmlns:a16="http://schemas.microsoft.com/office/drawing/2014/main" id="{DE1CE9AD-E065-4592-8562-BC63A8557BA9}"/>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6</a:t>
            </a:fld>
            <a:endParaRPr lang="en-US" altLang="ja-JP" dirty="0">
              <a:latin typeface="Arial Narrow"/>
              <a:cs typeface="Arial Narrow"/>
            </a:endParaRPr>
          </a:p>
        </p:txBody>
      </p:sp>
      <p:pic>
        <p:nvPicPr>
          <p:cNvPr id="6" name="図 5" descr="屋内, 食品, テーブル, 民衆 が含まれている画像&#10;&#10;AI によって生成されたコンテンツは間違っている可能性があります。">
            <a:extLst>
              <a:ext uri="{FF2B5EF4-FFF2-40B4-BE49-F238E27FC236}">
                <a16:creationId xmlns:a16="http://schemas.microsoft.com/office/drawing/2014/main" id="{CF524686-705A-4ECA-2B75-F7DF985A51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349" y="1524000"/>
            <a:ext cx="3097105" cy="4385315"/>
          </a:xfrm>
          <a:prstGeom prst="rect">
            <a:avLst/>
          </a:prstGeom>
          <a:ln>
            <a:solidFill>
              <a:schemeClr val="bg1">
                <a:lumMod val="50000"/>
              </a:schemeClr>
            </a:solidFill>
          </a:ln>
        </p:spPr>
      </p:pic>
      <p:pic>
        <p:nvPicPr>
          <p:cNvPr id="8" name="図 7" descr="テキスト, Web サイト&#10;&#10;AI によって生成されたコンテンツは間違っている可能性があります。">
            <a:extLst>
              <a:ext uri="{FF2B5EF4-FFF2-40B4-BE49-F238E27FC236}">
                <a16:creationId xmlns:a16="http://schemas.microsoft.com/office/drawing/2014/main" id="{24521E5B-8CDC-20DB-CB54-99A67AFCCD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2169" y="1502391"/>
            <a:ext cx="3071262" cy="4385315"/>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47530"/>
            <a:ext cx="8775700"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②　国際ロータリー（</a:t>
            </a:r>
            <a:r>
              <a:rPr lang="en-US" altLang="ja-JP" spc="-5" dirty="0">
                <a:latin typeface="Yu Gothic UI Semibold" panose="020B0700000000000000" pitchFamily="50" charset="-128"/>
                <a:ea typeface="Yu Gothic UI Semibold" panose="020B0700000000000000" pitchFamily="50" charset="-128"/>
              </a:rPr>
              <a:t>RI)</a:t>
            </a:r>
            <a:r>
              <a:rPr spc="-5" dirty="0" err="1">
                <a:latin typeface="Yu Gothic UI Semibold" panose="020B0700000000000000" pitchFamily="50" charset="-128"/>
                <a:ea typeface="Yu Gothic UI Semibold" panose="020B0700000000000000" pitchFamily="50" charset="-128"/>
              </a:rPr>
              <a:t>の方針を伝えること</a:t>
            </a:r>
            <a:endParaRPr spc="-5" dirty="0">
              <a:latin typeface="Yu Gothic UI Semibold" panose="020B0700000000000000" pitchFamily="50" charset="-128"/>
              <a:ea typeface="Yu Gothic UI Semibold" panose="020B0700000000000000" pitchFamily="50" charset="-128"/>
            </a:endParaRPr>
          </a:p>
        </p:txBody>
      </p:sp>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685800" y="2082251"/>
            <a:ext cx="4451603" cy="2476499"/>
          </a:xfrm>
          <a:prstGeom prst="rect">
            <a:avLst/>
          </a:prstGeom>
        </p:spPr>
      </p:pic>
      <p:pic>
        <p:nvPicPr>
          <p:cNvPr id="8" name="図 7">
            <a:extLst>
              <a:ext uri="{FF2B5EF4-FFF2-40B4-BE49-F238E27FC236}">
                <a16:creationId xmlns:a16="http://schemas.microsoft.com/office/drawing/2014/main" id="{281F898E-2958-4199-8DB3-4F41600509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200" y="1600200"/>
            <a:ext cx="2800350" cy="3733800"/>
          </a:xfrm>
          <a:prstGeom prst="rect">
            <a:avLst/>
          </a:prstGeom>
        </p:spPr>
      </p:pic>
      <p:sp>
        <p:nvSpPr>
          <p:cNvPr id="5" name="スライド番号プレースホルダー 4">
            <a:extLst>
              <a:ext uri="{FF2B5EF4-FFF2-40B4-BE49-F238E27FC236}">
                <a16:creationId xmlns:a16="http://schemas.microsoft.com/office/drawing/2014/main" id="{93619DC9-CD90-4768-A505-139F475BBD2B}"/>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7</a:t>
            </a:fld>
            <a:endParaRPr lang="en-US" altLang="ja-JP" dirty="0">
              <a:latin typeface="Arial Narrow"/>
              <a:cs typeface="Arial Narrow"/>
            </a:endParaRPr>
          </a:p>
        </p:txBody>
      </p:sp>
    </p:spTree>
    <p:extLst>
      <p:ext uri="{BB962C8B-B14F-4D97-AF65-F5344CB8AC3E}">
        <p14:creationId xmlns:p14="http://schemas.microsoft.com/office/powerpoint/2010/main" val="61786173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47530"/>
            <a:ext cx="9004300"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②　国際ロータリー（</a:t>
            </a:r>
            <a:r>
              <a:rPr lang="en-US" altLang="ja-JP" spc="-5" dirty="0">
                <a:latin typeface="Yu Gothic UI Semibold" panose="020B0700000000000000" pitchFamily="50" charset="-128"/>
                <a:ea typeface="Yu Gothic UI Semibold" panose="020B0700000000000000" pitchFamily="50" charset="-128"/>
              </a:rPr>
              <a:t>RI)</a:t>
            </a:r>
            <a:r>
              <a:rPr spc="-5" dirty="0" err="1">
                <a:latin typeface="Yu Gothic UI Semibold" panose="020B0700000000000000" pitchFamily="50" charset="-128"/>
                <a:ea typeface="Yu Gothic UI Semibold" panose="020B0700000000000000" pitchFamily="50" charset="-128"/>
              </a:rPr>
              <a:t>の方針を伝えること</a:t>
            </a:r>
            <a:r>
              <a:rPr lang="ja-JP" altLang="en-US" spc="-5" dirty="0">
                <a:latin typeface="UD デジタル 教科書体 NK-B" panose="02020700000000000000" pitchFamily="18" charset="-128"/>
                <a:ea typeface="UD デジタル 教科書体 NK-B" panose="02020700000000000000" pitchFamily="18" charset="-128"/>
              </a:rPr>
              <a:t>　</a:t>
            </a:r>
            <a:endParaRPr spc="-5" dirty="0">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49EEC86E-0340-4551-96D8-B650C2CBC5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6614" y="1331631"/>
            <a:ext cx="5933386" cy="4535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スライド番号プレースホルダー 4">
            <a:extLst>
              <a:ext uri="{FF2B5EF4-FFF2-40B4-BE49-F238E27FC236}">
                <a16:creationId xmlns:a16="http://schemas.microsoft.com/office/drawing/2014/main" id="{54FF978A-4599-4C76-B0B8-7A06DEB5EC8D}"/>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8</a:t>
            </a:fld>
            <a:endParaRPr lang="en-US" altLang="ja-JP" dirty="0">
              <a:latin typeface="Arial Narrow"/>
              <a:cs typeface="Arial Narrow"/>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299" y="538480"/>
            <a:ext cx="8230563" cy="452120"/>
          </a:xfrm>
          <a:prstGeom prst="rect">
            <a:avLst/>
          </a:prstGeom>
        </p:spPr>
        <p:txBody>
          <a:bodyPr vert="horz" wrap="square" lIns="0" tIns="12065" rIns="0" bIns="0" rtlCol="0">
            <a:spAutoFit/>
          </a:bodyPr>
          <a:lstStyle/>
          <a:p>
            <a:pPr marL="12700">
              <a:lnSpc>
                <a:spcPct val="100000"/>
              </a:lnSpc>
              <a:spcBef>
                <a:spcPts val="95"/>
              </a:spcBef>
              <a:tabLst>
                <a:tab pos="3352800" algn="l"/>
              </a:tabLst>
            </a:pPr>
            <a:r>
              <a:rPr lang="ja-JP" altLang="en-US" spc="-5" dirty="0">
                <a:latin typeface="Yu Gothic UI Semibold" panose="020B0700000000000000" pitchFamily="50" charset="-128"/>
                <a:ea typeface="Yu Gothic UI Semibold" panose="020B0700000000000000" pitchFamily="50" charset="-128"/>
              </a:rPr>
              <a:t>⑤電子版で購読できます</a:t>
            </a:r>
            <a:endParaRPr spc="-5" dirty="0">
              <a:latin typeface="Yu Gothic UI Semibold" panose="020B0700000000000000" pitchFamily="50" charset="-128"/>
              <a:ea typeface="Yu Gothic UI Semibold" panose="020B0700000000000000" pitchFamily="50" charset="-128"/>
            </a:endParaRPr>
          </a:p>
        </p:txBody>
      </p:sp>
      <p:sp>
        <p:nvSpPr>
          <p:cNvPr id="8" name="object 8"/>
          <p:cNvSpPr txBox="1">
            <a:spLocks noGrp="1"/>
          </p:cNvSpPr>
          <p:nvPr>
            <p:ph type="body" idx="1"/>
          </p:nvPr>
        </p:nvSpPr>
        <p:spPr>
          <a:xfrm>
            <a:off x="2960063" y="1798050"/>
            <a:ext cx="5638800" cy="443070"/>
          </a:xfrm>
          <a:prstGeom prst="rect">
            <a:avLst/>
          </a:prstGeom>
        </p:spPr>
        <p:txBody>
          <a:bodyPr vert="horz" wrap="square" lIns="0" tIns="12065" rIns="0" bIns="0" rtlCol="0">
            <a:spAutoFit/>
          </a:bodyPr>
          <a:lstStyle/>
          <a:p>
            <a:pPr marL="788670" marR="5080">
              <a:lnSpc>
                <a:spcPct val="100000"/>
              </a:lnSpc>
              <a:spcBef>
                <a:spcPts val="95"/>
              </a:spcBef>
            </a:pPr>
            <a:r>
              <a:rPr lang="ja-JP" altLang="en-US" spc="-5" dirty="0"/>
              <a:t>　</a:t>
            </a:r>
            <a:endParaRPr sz="2400" dirty="0">
              <a:latin typeface="メイリオ"/>
              <a:cs typeface="メイリオ"/>
            </a:endParaRPr>
          </a:p>
        </p:txBody>
      </p:sp>
      <p:pic>
        <p:nvPicPr>
          <p:cNvPr id="11" name="図 10">
            <a:extLst>
              <a:ext uri="{FF2B5EF4-FFF2-40B4-BE49-F238E27FC236}">
                <a16:creationId xmlns:a16="http://schemas.microsoft.com/office/drawing/2014/main" id="{2E3A61AE-D98C-4362-BCAD-334FFC0CA3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527" y="1524000"/>
            <a:ext cx="4905072" cy="4150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テキスト ボックス 11">
            <a:extLst>
              <a:ext uri="{FF2B5EF4-FFF2-40B4-BE49-F238E27FC236}">
                <a16:creationId xmlns:a16="http://schemas.microsoft.com/office/drawing/2014/main" id="{BB680721-EAEE-4720-84AD-37D27CBD34AF}"/>
              </a:ext>
            </a:extLst>
          </p:cNvPr>
          <p:cNvSpPr txBox="1"/>
          <p:nvPr/>
        </p:nvSpPr>
        <p:spPr>
          <a:xfrm>
            <a:off x="5807734" y="1447800"/>
            <a:ext cx="2929991" cy="2431435"/>
          </a:xfrm>
          <a:prstGeom prst="rect">
            <a:avLst/>
          </a:prstGeom>
          <a:noFill/>
        </p:spPr>
        <p:txBody>
          <a:bodyPr wrap="square" rtlCol="0">
            <a:spAutoFit/>
          </a:bodyPr>
          <a:lstStyle/>
          <a:p>
            <a:r>
              <a:rPr kumimoji="1" lang="ja-JP" altLang="en-US" sz="2800" dirty="0">
                <a:latin typeface="Yu Gothic UI Semibold" panose="020B0700000000000000" pitchFamily="50" charset="-128"/>
                <a:ea typeface="Yu Gothic UI Semibold" panose="020B0700000000000000" pitchFamily="50" charset="-128"/>
              </a:rPr>
              <a:t>毎月</a:t>
            </a:r>
            <a:r>
              <a:rPr kumimoji="1" lang="en-US" altLang="ja-JP" sz="2800" dirty="0">
                <a:latin typeface="Yu Gothic UI Semibold" panose="020B0700000000000000" pitchFamily="50" charset="-128"/>
                <a:ea typeface="Yu Gothic UI Semibold" panose="020B0700000000000000" pitchFamily="50" charset="-128"/>
              </a:rPr>
              <a:t>1</a:t>
            </a:r>
            <a:r>
              <a:rPr kumimoji="1" lang="ja-JP" altLang="en-US" sz="2800" dirty="0">
                <a:latin typeface="Yu Gothic UI Semibold" panose="020B0700000000000000" pitchFamily="50" charset="-128"/>
                <a:ea typeface="Yu Gothic UI Semibold" panose="020B0700000000000000" pitchFamily="50" charset="-128"/>
              </a:rPr>
              <a:t>日に最新号が</a:t>
            </a:r>
            <a:r>
              <a:rPr lang="ja-JP" altLang="en-US" sz="2800" dirty="0">
                <a:latin typeface="Yu Gothic UI Semibold" panose="020B0700000000000000" pitchFamily="50" charset="-128"/>
                <a:ea typeface="Yu Gothic UI Semibold" panose="020B0700000000000000" pitchFamily="50" charset="-128"/>
              </a:rPr>
              <a:t>更新</a:t>
            </a:r>
            <a:r>
              <a:rPr kumimoji="1" lang="ja-JP" altLang="en-US" sz="2800" dirty="0">
                <a:latin typeface="Yu Gothic UI Semibold" panose="020B0700000000000000" pitchFamily="50" charset="-128"/>
                <a:ea typeface="Yu Gothic UI Semibold" panose="020B0700000000000000" pitchFamily="50" charset="-128"/>
              </a:rPr>
              <a:t>されます。</a:t>
            </a:r>
            <a:endParaRPr kumimoji="1" lang="en-US" altLang="ja-JP" sz="2800" dirty="0">
              <a:latin typeface="Yu Gothic UI Semibold" panose="020B0700000000000000" pitchFamily="50" charset="-128"/>
              <a:ea typeface="Yu Gothic UI Semibold" panose="020B0700000000000000" pitchFamily="50" charset="-128"/>
            </a:endParaRPr>
          </a:p>
          <a:p>
            <a:endParaRPr lang="en-US" altLang="ja-JP" sz="2800" dirty="0">
              <a:latin typeface="Yu Gothic UI Semibold" panose="020B0700000000000000" pitchFamily="50" charset="-128"/>
              <a:ea typeface="Yu Gothic UI Semibold" panose="020B0700000000000000" pitchFamily="50" charset="-128"/>
            </a:endParaRPr>
          </a:p>
          <a:p>
            <a:endParaRPr lang="en-US" altLang="ja-JP" sz="2800" dirty="0">
              <a:latin typeface="Yu Gothic UI Semibold" panose="020B0700000000000000" pitchFamily="50" charset="-128"/>
              <a:ea typeface="Yu Gothic UI Semibold" panose="020B0700000000000000" pitchFamily="50" charset="-128"/>
            </a:endParaRPr>
          </a:p>
          <a:p>
            <a:r>
              <a:rPr kumimoji="1" lang="ja-JP" altLang="en-US" sz="2000" dirty="0">
                <a:solidFill>
                  <a:srgbClr val="FF0000"/>
                </a:solidFill>
                <a:latin typeface="Yu Gothic UI Semibold" panose="020B0700000000000000" pitchFamily="50" charset="-128"/>
                <a:ea typeface="Yu Gothic UI Semibold" panose="020B0700000000000000" pitchFamily="50" charset="-128"/>
              </a:rPr>
              <a:t>閲覧には</a:t>
            </a:r>
            <a:r>
              <a:rPr kumimoji="1" lang="en-US" altLang="ja-JP" sz="2000" dirty="0">
                <a:solidFill>
                  <a:srgbClr val="FF0000"/>
                </a:solidFill>
                <a:latin typeface="Yu Gothic UI Semibold" panose="020B0700000000000000" pitchFamily="50" charset="-128"/>
                <a:ea typeface="Yu Gothic UI Semibold" panose="020B0700000000000000" pitchFamily="50" charset="-128"/>
              </a:rPr>
              <a:t>ID</a:t>
            </a:r>
            <a:r>
              <a:rPr kumimoji="1" lang="ja-JP" altLang="en-US" sz="2000" dirty="0" err="1">
                <a:solidFill>
                  <a:srgbClr val="FF0000"/>
                </a:solidFill>
                <a:latin typeface="Yu Gothic UI Semibold" panose="020B0700000000000000" pitchFamily="50" charset="-128"/>
                <a:ea typeface="Yu Gothic UI Semibold" panose="020B0700000000000000" pitchFamily="50" charset="-128"/>
              </a:rPr>
              <a:t>、</a:t>
            </a:r>
            <a:r>
              <a:rPr kumimoji="1" lang="ja-JP" altLang="en-US" sz="2000" dirty="0">
                <a:solidFill>
                  <a:srgbClr val="FF0000"/>
                </a:solidFill>
                <a:latin typeface="Yu Gothic UI Semibold" panose="020B0700000000000000" pitchFamily="50" charset="-128"/>
                <a:ea typeface="Yu Gothic UI Semibold" panose="020B0700000000000000" pitchFamily="50" charset="-128"/>
              </a:rPr>
              <a:t>パスワードが必要です。</a:t>
            </a:r>
          </a:p>
        </p:txBody>
      </p:sp>
      <p:sp>
        <p:nvSpPr>
          <p:cNvPr id="4" name="スライド番号プレースホルダー 3">
            <a:extLst>
              <a:ext uri="{FF2B5EF4-FFF2-40B4-BE49-F238E27FC236}">
                <a16:creationId xmlns:a16="http://schemas.microsoft.com/office/drawing/2014/main" id="{866B73F6-022D-4810-88DE-35B65041199B}"/>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9</a:t>
            </a:fld>
            <a:endParaRPr lang="en-US" altLang="ja-JP" dirty="0">
              <a:latin typeface="Arial Narrow"/>
              <a:cs typeface="Arial Narrow"/>
            </a:endParaRPr>
          </a:p>
        </p:txBody>
      </p:sp>
    </p:spTree>
    <p:extLst>
      <p:ext uri="{BB962C8B-B14F-4D97-AF65-F5344CB8AC3E}">
        <p14:creationId xmlns:p14="http://schemas.microsoft.com/office/powerpoint/2010/main" val="3002198338"/>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A464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7693</TotalTime>
  <Words>2607</Words>
  <Application>Microsoft Office PowerPoint</Application>
  <PresentationFormat>画面に合わせる (4:3)</PresentationFormat>
  <Paragraphs>290</Paragraphs>
  <Slides>18</Slides>
  <Notes>18</Notes>
  <HiddenSlides>0</HiddenSlides>
  <MMClips>0</MMClips>
  <ScaleCrop>false</ScaleCrop>
  <HeadingPairs>
    <vt:vector size="6" baseType="variant">
      <vt:variant>
        <vt:lpstr>使用されているフォント</vt:lpstr>
      </vt:variant>
      <vt:variant>
        <vt:i4>11</vt:i4>
      </vt:variant>
      <vt:variant>
        <vt:lpstr>テーマ</vt:lpstr>
      </vt:variant>
      <vt:variant>
        <vt:i4>6</vt:i4>
      </vt:variant>
      <vt:variant>
        <vt:lpstr>スライド タイトル</vt:lpstr>
      </vt:variant>
      <vt:variant>
        <vt:i4>18</vt:i4>
      </vt:variant>
    </vt:vector>
  </HeadingPairs>
  <TitlesOfParts>
    <vt:vector size="35" baseType="lpstr">
      <vt:lpstr>ＭＳ Ｐゴシック</vt:lpstr>
      <vt:lpstr>UD デジタル 教科書体 N-B</vt:lpstr>
      <vt:lpstr>UD デジタル 教科書体 NK-B</vt:lpstr>
      <vt:lpstr>Yu Gothic UI Semibold</vt:lpstr>
      <vt:lpstr>メイリオ</vt:lpstr>
      <vt:lpstr>游ゴシック</vt:lpstr>
      <vt:lpstr>游ゴシック Light</vt:lpstr>
      <vt:lpstr>Arial</vt:lpstr>
      <vt:lpstr>Arial Narrow</vt:lpstr>
      <vt:lpstr>Calibri</vt:lpstr>
      <vt:lpstr>Wingdings</vt:lpstr>
      <vt:lpstr>Office Theme</vt:lpstr>
      <vt:lpstr>3_デザインの設定</vt:lpstr>
      <vt:lpstr>4_デザインの設定</vt:lpstr>
      <vt:lpstr>デザインの設定</vt:lpstr>
      <vt:lpstr>1_デザインの設定</vt:lpstr>
      <vt:lpstr>2_デザインの設定</vt:lpstr>
      <vt:lpstr>PowerPoint プレゼンテーション</vt:lpstr>
      <vt:lpstr>『ロータリーの友』誕生物語</vt:lpstr>
      <vt:lpstr>『ロータリーの友』は国際ロータリーの機関雑誌です</vt:lpstr>
      <vt:lpstr>国際ロータリー（ＲＩ）に認可を受けるために　(一部）</vt:lpstr>
      <vt:lpstr>　①　国際ロータリー（RＩ）が指定する記事を掲載する</vt:lpstr>
      <vt:lpstr>②　国際ロータリー（RI)の方針を伝えること</vt:lpstr>
      <vt:lpstr>②　国際ロータリー（RI)の方針を伝えること</vt:lpstr>
      <vt:lpstr>②　国際ロータリー（RI)の方針を伝えること　</vt:lpstr>
      <vt:lpstr>⑤電子版で購読できます</vt:lpstr>
      <vt:lpstr>その他の条件として</vt:lpstr>
      <vt:lpstr>横組みと縦組みがある理由</vt:lpstr>
      <vt:lpstr>記事を会話のきっかけに活用する</vt:lpstr>
      <vt:lpstr>　ご投稿をお待ちしています</vt:lpstr>
      <vt:lpstr>　最後に</vt:lpstr>
      <vt:lpstr>PowerPoint プレゼンテーション</vt:lpstr>
      <vt:lpstr>ご投稿に際してのお願い　2</vt:lpstr>
      <vt:lpstr>PowerPoint プレゼンテーション</vt:lpstr>
      <vt:lpstr>著作権にご注意ください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rotary5</dc:creator>
  <cp:lastModifiedBy>rotary5</cp:lastModifiedBy>
  <cp:revision>151</cp:revision>
  <cp:lastPrinted>2023-07-28T04:34:07Z</cp:lastPrinted>
  <dcterms:created xsi:type="dcterms:W3CDTF">2021-09-15T01:12:07Z</dcterms:created>
  <dcterms:modified xsi:type="dcterms:W3CDTF">2025-07-31T08:15:44Z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2021-09-06T00:00:00Z</vt:filetime>
  </property>
  <property fmtid="{D5CDD505-2E9C-101B-9397-08002B2CF9AE}" pid="3" name="Creator">
    <vt:lpwstr>PowerPoint 用 Acrobat PDFMaker 21</vt:lpwstr>
  </property>
  <property fmtid="{D5CDD505-2E9C-101B-9397-08002B2CF9AE}" pid="4" name="LastSaved">
    <vt:filetime>2021-09-15T00:00:00Z</vt:filetime>
  </property>
</Properties>
</file>